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1" r:id="rId2"/>
    <p:sldId id="257" r:id="rId3"/>
    <p:sldId id="268" r:id="rId4"/>
    <p:sldId id="269" r:id="rId5"/>
    <p:sldId id="270" r:id="rId6"/>
    <p:sldId id="271" r:id="rId7"/>
    <p:sldId id="274" r:id="rId8"/>
    <p:sldId id="275" r:id="rId9"/>
    <p:sldId id="272" r:id="rId10"/>
    <p:sldId id="276" r:id="rId11"/>
    <p:sldId id="277" r:id="rId12"/>
    <p:sldId id="278" r:id="rId13"/>
    <p:sldId id="273" r:id="rId14"/>
    <p:sldId id="279" r:id="rId15"/>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FD10F-F45A-48BE-B667-DFE4CAA9F5F2}" v="21" dt="2021-02-20T21:54:50.498"/>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210" autoAdjust="0"/>
    <p:restoredTop sz="92105" autoAdjust="0"/>
  </p:normalViewPr>
  <p:slideViewPr>
    <p:cSldViewPr snapToGrid="0">
      <p:cViewPr varScale="1">
        <p:scale>
          <a:sx n="87" d="100"/>
          <a:sy n="87" d="100"/>
        </p:scale>
        <p:origin x="1128" y="6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9" d="100"/>
          <a:sy n="99"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 Jingya" userId="bd2cae2f-4353-44fa-8535-b1f5a58e81cf" providerId="ADAL" clId="{973FD10F-F45A-48BE-B667-DFE4CAA9F5F2}"/>
    <pc:docChg chg="undo custSel addSld delSld modSld sldOrd">
      <pc:chgData name="You, Jingya" userId="bd2cae2f-4353-44fa-8535-b1f5a58e81cf" providerId="ADAL" clId="{973FD10F-F45A-48BE-B667-DFE4CAA9F5F2}" dt="2021-02-20T22:05:52.015" v="5842" actId="20577"/>
      <pc:docMkLst>
        <pc:docMk/>
      </pc:docMkLst>
      <pc:sldChg chg="modSp mod ord modNotesTx">
        <pc:chgData name="You, Jingya" userId="bd2cae2f-4353-44fa-8535-b1f5a58e81cf" providerId="ADAL" clId="{973FD10F-F45A-48BE-B667-DFE4CAA9F5F2}" dt="2021-02-20T21:55:41.482" v="5783" actId="20577"/>
        <pc:sldMkLst>
          <pc:docMk/>
          <pc:sldMk cId="3984617762" sldId="257"/>
        </pc:sldMkLst>
        <pc:spChg chg="mod">
          <ac:chgData name="You, Jingya" userId="bd2cae2f-4353-44fa-8535-b1f5a58e81cf" providerId="ADAL" clId="{973FD10F-F45A-48BE-B667-DFE4CAA9F5F2}" dt="2021-02-20T18:15:52.304" v="990" actId="2711"/>
          <ac:spMkLst>
            <pc:docMk/>
            <pc:sldMk cId="3984617762" sldId="257"/>
            <ac:spMk id="2" creationId="{00000000-0000-0000-0000-000000000000}"/>
          </ac:spMkLst>
        </pc:spChg>
        <pc:spChg chg="mod">
          <ac:chgData name="You, Jingya" userId="bd2cae2f-4353-44fa-8535-b1f5a58e81cf" providerId="ADAL" clId="{973FD10F-F45A-48BE-B667-DFE4CAA9F5F2}" dt="2021-02-20T21:55:26.678" v="5777" actId="948"/>
          <ac:spMkLst>
            <pc:docMk/>
            <pc:sldMk cId="3984617762" sldId="257"/>
            <ac:spMk id="3" creationId="{00000000-0000-0000-0000-000000000000}"/>
          </ac:spMkLst>
        </pc:spChg>
      </pc:sldChg>
      <pc:sldChg chg="del">
        <pc:chgData name="You, Jingya" userId="bd2cae2f-4353-44fa-8535-b1f5a58e81cf" providerId="ADAL" clId="{973FD10F-F45A-48BE-B667-DFE4CAA9F5F2}" dt="2021-02-20T18:16:20.073" v="998" actId="47"/>
        <pc:sldMkLst>
          <pc:docMk/>
          <pc:sldMk cId="1476019738" sldId="262"/>
        </pc:sldMkLst>
      </pc:sldChg>
      <pc:sldChg chg="del">
        <pc:chgData name="You, Jingya" userId="bd2cae2f-4353-44fa-8535-b1f5a58e81cf" providerId="ADAL" clId="{973FD10F-F45A-48BE-B667-DFE4CAA9F5F2}" dt="2021-02-20T18:16:17.608" v="997" actId="47"/>
        <pc:sldMkLst>
          <pc:docMk/>
          <pc:sldMk cId="2475092730" sldId="263"/>
        </pc:sldMkLst>
      </pc:sldChg>
      <pc:sldChg chg="del">
        <pc:chgData name="You, Jingya" userId="bd2cae2f-4353-44fa-8535-b1f5a58e81cf" providerId="ADAL" clId="{973FD10F-F45A-48BE-B667-DFE4CAA9F5F2}" dt="2021-02-20T18:16:16.308" v="996" actId="47"/>
        <pc:sldMkLst>
          <pc:docMk/>
          <pc:sldMk cId="2761515851" sldId="264"/>
        </pc:sldMkLst>
      </pc:sldChg>
      <pc:sldChg chg="del">
        <pc:chgData name="You, Jingya" userId="bd2cae2f-4353-44fa-8535-b1f5a58e81cf" providerId="ADAL" clId="{973FD10F-F45A-48BE-B667-DFE4CAA9F5F2}" dt="2021-02-20T18:16:14.729" v="995" actId="47"/>
        <pc:sldMkLst>
          <pc:docMk/>
          <pc:sldMk cId="2362296366" sldId="265"/>
        </pc:sldMkLst>
      </pc:sldChg>
      <pc:sldChg chg="del">
        <pc:chgData name="You, Jingya" userId="bd2cae2f-4353-44fa-8535-b1f5a58e81cf" providerId="ADAL" clId="{973FD10F-F45A-48BE-B667-DFE4CAA9F5F2}" dt="2021-02-20T18:16:13.642" v="994" actId="47"/>
        <pc:sldMkLst>
          <pc:docMk/>
          <pc:sldMk cId="3229171051" sldId="266"/>
        </pc:sldMkLst>
      </pc:sldChg>
      <pc:sldChg chg="addSp modSp del mod">
        <pc:chgData name="You, Jingya" userId="bd2cae2f-4353-44fa-8535-b1f5a58e81cf" providerId="ADAL" clId="{973FD10F-F45A-48BE-B667-DFE4CAA9F5F2}" dt="2021-02-20T21:43:37.261" v="5596" actId="47"/>
        <pc:sldMkLst>
          <pc:docMk/>
          <pc:sldMk cId="452733939" sldId="267"/>
        </pc:sldMkLst>
        <pc:spChg chg="add mod">
          <ac:chgData name="You, Jingya" userId="bd2cae2f-4353-44fa-8535-b1f5a58e81cf" providerId="ADAL" clId="{973FD10F-F45A-48BE-B667-DFE4CAA9F5F2}" dt="2021-02-20T21:26:34.835" v="5359"/>
          <ac:spMkLst>
            <pc:docMk/>
            <pc:sldMk cId="452733939" sldId="267"/>
            <ac:spMk id="3" creationId="{9CE88E44-21D4-4F4A-9E1B-06697B5E42A5}"/>
          </ac:spMkLst>
        </pc:spChg>
      </pc:sldChg>
      <pc:sldChg chg="modSp add mod modNotesTx">
        <pc:chgData name="You, Jingya" userId="bd2cae2f-4353-44fa-8535-b1f5a58e81cf" providerId="ADAL" clId="{973FD10F-F45A-48BE-B667-DFE4CAA9F5F2}" dt="2021-02-20T21:56:57.394" v="5784" actId="113"/>
        <pc:sldMkLst>
          <pc:docMk/>
          <pc:sldMk cId="803525967" sldId="268"/>
        </pc:sldMkLst>
        <pc:spChg chg="mod">
          <ac:chgData name="You, Jingya" userId="bd2cae2f-4353-44fa-8535-b1f5a58e81cf" providerId="ADAL" clId="{973FD10F-F45A-48BE-B667-DFE4CAA9F5F2}" dt="2021-02-20T18:21:47.195" v="1366" actId="20577"/>
          <ac:spMkLst>
            <pc:docMk/>
            <pc:sldMk cId="803525967" sldId="268"/>
            <ac:spMk id="2" creationId="{00000000-0000-0000-0000-000000000000}"/>
          </ac:spMkLst>
        </pc:spChg>
        <pc:spChg chg="mod">
          <ac:chgData name="You, Jingya" userId="bd2cae2f-4353-44fa-8535-b1f5a58e81cf" providerId="ADAL" clId="{973FD10F-F45A-48BE-B667-DFE4CAA9F5F2}" dt="2021-02-20T21:56:57.394" v="5784" actId="113"/>
          <ac:spMkLst>
            <pc:docMk/>
            <pc:sldMk cId="803525967" sldId="268"/>
            <ac:spMk id="3" creationId="{00000000-0000-0000-0000-000000000000}"/>
          </ac:spMkLst>
        </pc:spChg>
      </pc:sldChg>
      <pc:sldChg chg="del">
        <pc:chgData name="You, Jingya" userId="bd2cae2f-4353-44fa-8535-b1f5a58e81cf" providerId="ADAL" clId="{973FD10F-F45A-48BE-B667-DFE4CAA9F5F2}" dt="2021-02-20T18:16:11.703" v="993" actId="47"/>
        <pc:sldMkLst>
          <pc:docMk/>
          <pc:sldMk cId="1544302913" sldId="268"/>
        </pc:sldMkLst>
      </pc:sldChg>
      <pc:sldChg chg="modSp add mod modNotesTx">
        <pc:chgData name="You, Jingya" userId="bd2cae2f-4353-44fa-8535-b1f5a58e81cf" providerId="ADAL" clId="{973FD10F-F45A-48BE-B667-DFE4CAA9F5F2}" dt="2021-02-20T19:48:27.845" v="2188" actId="20577"/>
        <pc:sldMkLst>
          <pc:docMk/>
          <pc:sldMk cId="2426586572" sldId="269"/>
        </pc:sldMkLst>
        <pc:spChg chg="mod">
          <ac:chgData name="You, Jingya" userId="bd2cae2f-4353-44fa-8535-b1f5a58e81cf" providerId="ADAL" clId="{973FD10F-F45A-48BE-B667-DFE4CAA9F5F2}" dt="2021-02-20T19:40:41.765" v="2067" actId="20577"/>
          <ac:spMkLst>
            <pc:docMk/>
            <pc:sldMk cId="2426586572" sldId="269"/>
            <ac:spMk id="2" creationId="{00000000-0000-0000-0000-000000000000}"/>
          </ac:spMkLst>
        </pc:spChg>
        <pc:spChg chg="mod">
          <ac:chgData name="You, Jingya" userId="bd2cae2f-4353-44fa-8535-b1f5a58e81cf" providerId="ADAL" clId="{973FD10F-F45A-48BE-B667-DFE4CAA9F5F2}" dt="2021-02-20T19:46:51.568" v="2158" actId="113"/>
          <ac:spMkLst>
            <pc:docMk/>
            <pc:sldMk cId="2426586572" sldId="269"/>
            <ac:spMk id="3" creationId="{00000000-0000-0000-0000-000000000000}"/>
          </ac:spMkLst>
        </pc:spChg>
      </pc:sldChg>
      <pc:sldChg chg="del">
        <pc:chgData name="You, Jingya" userId="bd2cae2f-4353-44fa-8535-b1f5a58e81cf" providerId="ADAL" clId="{973FD10F-F45A-48BE-B667-DFE4CAA9F5F2}" dt="2021-02-20T18:16:10.681" v="992" actId="47"/>
        <pc:sldMkLst>
          <pc:docMk/>
          <pc:sldMk cId="4101607575" sldId="269"/>
        </pc:sldMkLst>
      </pc:sldChg>
      <pc:sldChg chg="del">
        <pc:chgData name="You, Jingya" userId="bd2cae2f-4353-44fa-8535-b1f5a58e81cf" providerId="ADAL" clId="{973FD10F-F45A-48BE-B667-DFE4CAA9F5F2}" dt="2021-02-20T18:16:10.421" v="991" actId="47"/>
        <pc:sldMkLst>
          <pc:docMk/>
          <pc:sldMk cId="2794409471" sldId="270"/>
        </pc:sldMkLst>
      </pc:sldChg>
      <pc:sldChg chg="modSp add mod modNotesTx">
        <pc:chgData name="You, Jingya" userId="bd2cae2f-4353-44fa-8535-b1f5a58e81cf" providerId="ADAL" clId="{973FD10F-F45A-48BE-B667-DFE4CAA9F5F2}" dt="2021-02-20T21:58:36.594" v="5809" actId="5793"/>
        <pc:sldMkLst>
          <pc:docMk/>
          <pc:sldMk cId="3269829723" sldId="270"/>
        </pc:sldMkLst>
        <pc:spChg chg="mod">
          <ac:chgData name="You, Jingya" userId="bd2cae2f-4353-44fa-8535-b1f5a58e81cf" providerId="ADAL" clId="{973FD10F-F45A-48BE-B667-DFE4CAA9F5F2}" dt="2021-02-20T21:58:06.059" v="5789" actId="14100"/>
          <ac:spMkLst>
            <pc:docMk/>
            <pc:sldMk cId="3269829723" sldId="270"/>
            <ac:spMk id="3" creationId="{00000000-0000-0000-0000-000000000000}"/>
          </ac:spMkLst>
        </pc:spChg>
      </pc:sldChg>
      <pc:sldChg chg="modSp add mod modNotesTx">
        <pc:chgData name="You, Jingya" userId="bd2cae2f-4353-44fa-8535-b1f5a58e81cf" providerId="ADAL" clId="{973FD10F-F45A-48BE-B667-DFE4CAA9F5F2}" dt="2021-02-20T22:02:41.115" v="5829" actId="20577"/>
        <pc:sldMkLst>
          <pc:docMk/>
          <pc:sldMk cId="3786122617" sldId="271"/>
        </pc:sldMkLst>
        <pc:spChg chg="mod">
          <ac:chgData name="You, Jingya" userId="bd2cae2f-4353-44fa-8535-b1f5a58e81cf" providerId="ADAL" clId="{973FD10F-F45A-48BE-B667-DFE4CAA9F5F2}" dt="2021-02-20T20:12:38.202" v="2763" actId="20577"/>
          <ac:spMkLst>
            <pc:docMk/>
            <pc:sldMk cId="3786122617" sldId="271"/>
            <ac:spMk id="2" creationId="{00000000-0000-0000-0000-000000000000}"/>
          </ac:spMkLst>
        </pc:spChg>
        <pc:spChg chg="mod">
          <ac:chgData name="You, Jingya" userId="bd2cae2f-4353-44fa-8535-b1f5a58e81cf" providerId="ADAL" clId="{973FD10F-F45A-48BE-B667-DFE4CAA9F5F2}" dt="2021-02-20T22:02:41.115" v="5829" actId="20577"/>
          <ac:spMkLst>
            <pc:docMk/>
            <pc:sldMk cId="3786122617" sldId="271"/>
            <ac:spMk id="3" creationId="{00000000-0000-0000-0000-000000000000}"/>
          </ac:spMkLst>
        </pc:spChg>
      </pc:sldChg>
      <pc:sldChg chg="modSp add mod ord">
        <pc:chgData name="You, Jingya" userId="bd2cae2f-4353-44fa-8535-b1f5a58e81cf" providerId="ADAL" clId="{973FD10F-F45A-48BE-B667-DFE4CAA9F5F2}" dt="2021-02-20T22:04:30.909" v="5839" actId="20577"/>
        <pc:sldMkLst>
          <pc:docMk/>
          <pc:sldMk cId="1833406610" sldId="272"/>
        </pc:sldMkLst>
        <pc:spChg chg="mod">
          <ac:chgData name="You, Jingya" userId="bd2cae2f-4353-44fa-8535-b1f5a58e81cf" providerId="ADAL" clId="{973FD10F-F45A-48BE-B667-DFE4CAA9F5F2}" dt="2021-02-20T20:23:14.195" v="3064" actId="20577"/>
          <ac:spMkLst>
            <pc:docMk/>
            <pc:sldMk cId="1833406610" sldId="272"/>
            <ac:spMk id="2" creationId="{00000000-0000-0000-0000-000000000000}"/>
          </ac:spMkLst>
        </pc:spChg>
        <pc:spChg chg="mod">
          <ac:chgData name="You, Jingya" userId="bd2cae2f-4353-44fa-8535-b1f5a58e81cf" providerId="ADAL" clId="{973FD10F-F45A-48BE-B667-DFE4CAA9F5F2}" dt="2021-02-20T22:04:30.909" v="5839" actId="20577"/>
          <ac:spMkLst>
            <pc:docMk/>
            <pc:sldMk cId="1833406610" sldId="272"/>
            <ac:spMk id="3" creationId="{00000000-0000-0000-0000-000000000000}"/>
          </ac:spMkLst>
        </pc:spChg>
      </pc:sldChg>
      <pc:sldChg chg="modSp add mod">
        <pc:chgData name="You, Jingya" userId="bd2cae2f-4353-44fa-8535-b1f5a58e81cf" providerId="ADAL" clId="{973FD10F-F45A-48BE-B667-DFE4CAA9F5F2}" dt="2021-02-20T21:06:23.762" v="5093" actId="948"/>
        <pc:sldMkLst>
          <pc:docMk/>
          <pc:sldMk cId="1936074519" sldId="273"/>
        </pc:sldMkLst>
        <pc:spChg chg="mod">
          <ac:chgData name="You, Jingya" userId="bd2cae2f-4353-44fa-8535-b1f5a58e81cf" providerId="ADAL" clId="{973FD10F-F45A-48BE-B667-DFE4CAA9F5F2}" dt="2021-02-20T18:22:42.299" v="1414" actId="20577"/>
          <ac:spMkLst>
            <pc:docMk/>
            <pc:sldMk cId="1936074519" sldId="273"/>
            <ac:spMk id="2" creationId="{00000000-0000-0000-0000-000000000000}"/>
          </ac:spMkLst>
        </pc:spChg>
        <pc:spChg chg="mod">
          <ac:chgData name="You, Jingya" userId="bd2cae2f-4353-44fa-8535-b1f5a58e81cf" providerId="ADAL" clId="{973FD10F-F45A-48BE-B667-DFE4CAA9F5F2}" dt="2021-02-20T21:06:23.762" v="5093" actId="948"/>
          <ac:spMkLst>
            <pc:docMk/>
            <pc:sldMk cId="1936074519" sldId="273"/>
            <ac:spMk id="3" creationId="{00000000-0000-0000-0000-000000000000}"/>
          </ac:spMkLst>
        </pc:spChg>
      </pc:sldChg>
      <pc:sldChg chg="modSp add mod modNotesTx">
        <pc:chgData name="You, Jingya" userId="bd2cae2f-4353-44fa-8535-b1f5a58e81cf" providerId="ADAL" clId="{973FD10F-F45A-48BE-B667-DFE4CAA9F5F2}" dt="2021-02-20T22:02:19.728" v="5828" actId="20577"/>
        <pc:sldMkLst>
          <pc:docMk/>
          <pc:sldMk cId="1271016815" sldId="274"/>
        </pc:sldMkLst>
        <pc:spChg chg="mod">
          <ac:chgData name="You, Jingya" userId="bd2cae2f-4353-44fa-8535-b1f5a58e81cf" providerId="ADAL" clId="{973FD10F-F45A-48BE-B667-DFE4CAA9F5F2}" dt="2021-02-20T20:12:50.629" v="2784" actId="20577"/>
          <ac:spMkLst>
            <pc:docMk/>
            <pc:sldMk cId="1271016815" sldId="274"/>
            <ac:spMk id="2" creationId="{00000000-0000-0000-0000-000000000000}"/>
          </ac:spMkLst>
        </pc:spChg>
        <pc:spChg chg="mod">
          <ac:chgData name="You, Jingya" userId="bd2cae2f-4353-44fa-8535-b1f5a58e81cf" providerId="ADAL" clId="{973FD10F-F45A-48BE-B667-DFE4CAA9F5F2}" dt="2021-02-20T22:02:19.728" v="5828" actId="20577"/>
          <ac:spMkLst>
            <pc:docMk/>
            <pc:sldMk cId="1271016815" sldId="274"/>
            <ac:spMk id="3" creationId="{00000000-0000-0000-0000-000000000000}"/>
          </ac:spMkLst>
        </pc:spChg>
      </pc:sldChg>
      <pc:sldChg chg="addSp delSp modSp add mod modNotesTx">
        <pc:chgData name="You, Jingya" userId="bd2cae2f-4353-44fa-8535-b1f5a58e81cf" providerId="ADAL" clId="{973FD10F-F45A-48BE-B667-DFE4CAA9F5F2}" dt="2021-02-20T21:53:14.279" v="5766" actId="1076"/>
        <pc:sldMkLst>
          <pc:docMk/>
          <pc:sldMk cId="1127706772" sldId="275"/>
        </pc:sldMkLst>
        <pc:spChg chg="mod">
          <ac:chgData name="You, Jingya" userId="bd2cae2f-4353-44fa-8535-b1f5a58e81cf" providerId="ADAL" clId="{973FD10F-F45A-48BE-B667-DFE4CAA9F5F2}" dt="2021-02-20T20:22:46.230" v="3052" actId="20577"/>
          <ac:spMkLst>
            <pc:docMk/>
            <pc:sldMk cId="1127706772" sldId="275"/>
            <ac:spMk id="2" creationId="{00000000-0000-0000-0000-000000000000}"/>
          </ac:spMkLst>
        </pc:spChg>
        <pc:spChg chg="del">
          <ac:chgData name="You, Jingya" userId="bd2cae2f-4353-44fa-8535-b1f5a58e81cf" providerId="ADAL" clId="{973FD10F-F45A-48BE-B667-DFE4CAA9F5F2}" dt="2021-02-20T20:22:50.708" v="3053" actId="478"/>
          <ac:spMkLst>
            <pc:docMk/>
            <pc:sldMk cId="1127706772" sldId="275"/>
            <ac:spMk id="3" creationId="{00000000-0000-0000-0000-000000000000}"/>
          </ac:spMkLst>
        </pc:spChg>
        <pc:spChg chg="add del mod">
          <ac:chgData name="You, Jingya" userId="bd2cae2f-4353-44fa-8535-b1f5a58e81cf" providerId="ADAL" clId="{973FD10F-F45A-48BE-B667-DFE4CAA9F5F2}" dt="2021-02-20T20:22:52.530" v="3054" actId="478"/>
          <ac:spMkLst>
            <pc:docMk/>
            <pc:sldMk cId="1127706772" sldId="275"/>
            <ac:spMk id="5" creationId="{9019D143-BE16-43FB-962C-194F10565AE8}"/>
          </ac:spMkLst>
        </pc:spChg>
        <pc:spChg chg="add mod">
          <ac:chgData name="You, Jingya" userId="bd2cae2f-4353-44fa-8535-b1f5a58e81cf" providerId="ADAL" clId="{973FD10F-F45A-48BE-B667-DFE4CAA9F5F2}" dt="2021-02-20T21:50:11.209" v="5731" actId="120"/>
          <ac:spMkLst>
            <pc:docMk/>
            <pc:sldMk cId="1127706772" sldId="275"/>
            <ac:spMk id="6" creationId="{5F8C382D-23F7-426D-BAC5-171BBAAE276A}"/>
          </ac:spMkLst>
        </pc:spChg>
        <pc:spChg chg="add mod">
          <ac:chgData name="You, Jingya" userId="bd2cae2f-4353-44fa-8535-b1f5a58e81cf" providerId="ADAL" clId="{973FD10F-F45A-48BE-B667-DFE4CAA9F5F2}" dt="2021-02-20T21:48:39.156" v="5715" actId="1076"/>
          <ac:spMkLst>
            <pc:docMk/>
            <pc:sldMk cId="1127706772" sldId="275"/>
            <ac:spMk id="7" creationId="{751C30A8-527D-4DD0-A251-8F1A5CC56ECB}"/>
          </ac:spMkLst>
        </pc:spChg>
        <pc:spChg chg="add mod">
          <ac:chgData name="You, Jingya" userId="bd2cae2f-4353-44fa-8535-b1f5a58e81cf" providerId="ADAL" clId="{973FD10F-F45A-48BE-B667-DFE4CAA9F5F2}" dt="2021-02-20T21:53:14.279" v="5766" actId="1076"/>
          <ac:spMkLst>
            <pc:docMk/>
            <pc:sldMk cId="1127706772" sldId="275"/>
            <ac:spMk id="10" creationId="{1F35A355-441C-4449-9011-B36F5731329C}"/>
          </ac:spMkLst>
        </pc:spChg>
        <pc:spChg chg="add mod">
          <ac:chgData name="You, Jingya" userId="bd2cae2f-4353-44fa-8535-b1f5a58e81cf" providerId="ADAL" clId="{973FD10F-F45A-48BE-B667-DFE4CAA9F5F2}" dt="2021-02-20T21:50:48.867" v="5746" actId="1076"/>
          <ac:spMkLst>
            <pc:docMk/>
            <pc:sldMk cId="1127706772" sldId="275"/>
            <ac:spMk id="11" creationId="{FE6856F7-135C-4A9B-9AB8-7C5A7F48A8E0}"/>
          </ac:spMkLst>
        </pc:spChg>
        <pc:spChg chg="add mod">
          <ac:chgData name="You, Jingya" userId="bd2cae2f-4353-44fa-8535-b1f5a58e81cf" providerId="ADAL" clId="{973FD10F-F45A-48BE-B667-DFE4CAA9F5F2}" dt="2021-02-20T21:51:03.338" v="5750" actId="1076"/>
          <ac:spMkLst>
            <pc:docMk/>
            <pc:sldMk cId="1127706772" sldId="275"/>
            <ac:spMk id="14" creationId="{7E783ED0-86C0-4CBF-8672-735699DC3417}"/>
          </ac:spMkLst>
        </pc:spChg>
        <pc:cxnChg chg="add mod">
          <ac:chgData name="You, Jingya" userId="bd2cae2f-4353-44fa-8535-b1f5a58e81cf" providerId="ADAL" clId="{973FD10F-F45A-48BE-B667-DFE4CAA9F5F2}" dt="2021-02-20T21:48:57.564" v="5718" actId="13822"/>
          <ac:cxnSpMkLst>
            <pc:docMk/>
            <pc:sldMk cId="1127706772" sldId="275"/>
            <ac:cxnSpMk id="9" creationId="{702879F5-4870-4CC1-B6A6-A5A964772AC3}"/>
          </ac:cxnSpMkLst>
        </pc:cxnChg>
        <pc:cxnChg chg="add mod">
          <ac:chgData name="You, Jingya" userId="bd2cae2f-4353-44fa-8535-b1f5a58e81cf" providerId="ADAL" clId="{973FD10F-F45A-48BE-B667-DFE4CAA9F5F2}" dt="2021-02-20T21:50:57.320" v="5748" actId="13822"/>
          <ac:cxnSpMkLst>
            <pc:docMk/>
            <pc:sldMk cId="1127706772" sldId="275"/>
            <ac:cxnSpMk id="13" creationId="{C51C00D7-2B6B-4010-A3BB-7A5D246D7F8D}"/>
          </ac:cxnSpMkLst>
        </pc:cxnChg>
      </pc:sldChg>
      <pc:sldChg chg="addSp delSp modSp add mod modNotesTx">
        <pc:chgData name="You, Jingya" userId="bd2cae2f-4353-44fa-8535-b1f5a58e81cf" providerId="ADAL" clId="{973FD10F-F45A-48BE-B667-DFE4CAA9F5F2}" dt="2021-02-20T20:48:54.354" v="4120" actId="1076"/>
        <pc:sldMkLst>
          <pc:docMk/>
          <pc:sldMk cId="3595648054" sldId="276"/>
        </pc:sldMkLst>
        <pc:spChg chg="del">
          <ac:chgData name="You, Jingya" userId="bd2cae2f-4353-44fa-8535-b1f5a58e81cf" providerId="ADAL" clId="{973FD10F-F45A-48BE-B667-DFE4CAA9F5F2}" dt="2021-02-20T20:43:38.275" v="3979" actId="478"/>
          <ac:spMkLst>
            <pc:docMk/>
            <pc:sldMk cId="3595648054" sldId="276"/>
            <ac:spMk id="3" creationId="{00000000-0000-0000-0000-000000000000}"/>
          </ac:spMkLst>
        </pc:spChg>
        <pc:spChg chg="add del mod">
          <ac:chgData name="You, Jingya" userId="bd2cae2f-4353-44fa-8535-b1f5a58e81cf" providerId="ADAL" clId="{973FD10F-F45A-48BE-B667-DFE4CAA9F5F2}" dt="2021-02-20T20:43:39.985" v="3980" actId="478"/>
          <ac:spMkLst>
            <pc:docMk/>
            <pc:sldMk cId="3595648054" sldId="276"/>
            <ac:spMk id="5" creationId="{6ABCE4CE-77A0-4789-B386-F9A19F75A8B9}"/>
          </ac:spMkLst>
        </pc:spChg>
        <pc:spChg chg="add mod">
          <ac:chgData name="You, Jingya" userId="bd2cae2f-4353-44fa-8535-b1f5a58e81cf" providerId="ADAL" clId="{973FD10F-F45A-48BE-B667-DFE4CAA9F5F2}" dt="2021-02-20T20:48:31.309" v="4110" actId="1076"/>
          <ac:spMkLst>
            <pc:docMk/>
            <pc:sldMk cId="3595648054" sldId="276"/>
            <ac:spMk id="10" creationId="{5CBF446D-3DD9-4C36-B89F-C5738D72886D}"/>
          </ac:spMkLst>
        </pc:spChg>
        <pc:spChg chg="add mod">
          <ac:chgData name="You, Jingya" userId="bd2cae2f-4353-44fa-8535-b1f5a58e81cf" providerId="ADAL" clId="{973FD10F-F45A-48BE-B667-DFE4CAA9F5F2}" dt="2021-02-20T20:48:43.103" v="4116" actId="1076"/>
          <ac:spMkLst>
            <pc:docMk/>
            <pc:sldMk cId="3595648054" sldId="276"/>
            <ac:spMk id="11" creationId="{93360DA1-F024-4068-8B9E-D6EF6281A1D2}"/>
          </ac:spMkLst>
        </pc:spChg>
        <pc:spChg chg="add mod">
          <ac:chgData name="You, Jingya" userId="bd2cae2f-4353-44fa-8535-b1f5a58e81cf" providerId="ADAL" clId="{973FD10F-F45A-48BE-B667-DFE4CAA9F5F2}" dt="2021-02-20T20:48:54.354" v="4120" actId="1076"/>
          <ac:spMkLst>
            <pc:docMk/>
            <pc:sldMk cId="3595648054" sldId="276"/>
            <ac:spMk id="12" creationId="{F22FB715-87D4-472E-8998-18662145A30D}"/>
          </ac:spMkLst>
        </pc:spChg>
        <pc:picChg chg="add del mod">
          <ac:chgData name="You, Jingya" userId="bd2cae2f-4353-44fa-8535-b1f5a58e81cf" providerId="ADAL" clId="{973FD10F-F45A-48BE-B667-DFE4CAA9F5F2}" dt="2021-02-20T20:47:16.967" v="4033" actId="478"/>
          <ac:picMkLst>
            <pc:docMk/>
            <pc:sldMk cId="3595648054" sldId="276"/>
            <ac:picMk id="7" creationId="{2C6D44B8-F6D2-4987-8F31-C9661E37D83F}"/>
          </ac:picMkLst>
        </pc:picChg>
        <pc:picChg chg="add mod">
          <ac:chgData name="You, Jingya" userId="bd2cae2f-4353-44fa-8535-b1f5a58e81cf" providerId="ADAL" clId="{973FD10F-F45A-48BE-B667-DFE4CAA9F5F2}" dt="2021-02-20T20:47:29.209" v="4038" actId="1076"/>
          <ac:picMkLst>
            <pc:docMk/>
            <pc:sldMk cId="3595648054" sldId="276"/>
            <ac:picMk id="9" creationId="{EC1F7365-92B5-4067-A4D6-9AE37305AEC8}"/>
          </ac:picMkLst>
        </pc:picChg>
      </pc:sldChg>
      <pc:sldChg chg="addSp delSp modSp add mod modNotesTx">
        <pc:chgData name="You, Jingya" userId="bd2cae2f-4353-44fa-8535-b1f5a58e81cf" providerId="ADAL" clId="{973FD10F-F45A-48BE-B667-DFE4CAA9F5F2}" dt="2021-02-20T20:56:53.714" v="4439" actId="207"/>
        <pc:sldMkLst>
          <pc:docMk/>
          <pc:sldMk cId="1281787634" sldId="277"/>
        </pc:sldMkLst>
        <pc:spChg chg="add mod">
          <ac:chgData name="You, Jingya" userId="bd2cae2f-4353-44fa-8535-b1f5a58e81cf" providerId="ADAL" clId="{973FD10F-F45A-48BE-B667-DFE4CAA9F5F2}" dt="2021-02-20T20:50:26.571" v="4130" actId="1076"/>
          <ac:spMkLst>
            <pc:docMk/>
            <pc:sldMk cId="1281787634" sldId="277"/>
            <ac:spMk id="6" creationId="{008D4494-4521-4B60-A096-92D3DEA8057D}"/>
          </ac:spMkLst>
        </pc:spChg>
        <pc:spChg chg="add mod">
          <ac:chgData name="You, Jingya" userId="bd2cae2f-4353-44fa-8535-b1f5a58e81cf" providerId="ADAL" clId="{973FD10F-F45A-48BE-B667-DFE4CAA9F5F2}" dt="2021-02-20T20:56:53.714" v="4439" actId="207"/>
          <ac:spMkLst>
            <pc:docMk/>
            <pc:sldMk cId="1281787634" sldId="277"/>
            <ac:spMk id="7" creationId="{A0558B6D-6E67-4A8D-82FA-0628490ED3DA}"/>
          </ac:spMkLst>
        </pc:spChg>
        <pc:spChg chg="add mod">
          <ac:chgData name="You, Jingya" userId="bd2cae2f-4353-44fa-8535-b1f5a58e81cf" providerId="ADAL" clId="{973FD10F-F45A-48BE-B667-DFE4CAA9F5F2}" dt="2021-02-20T20:50:44.431" v="4138" actId="1076"/>
          <ac:spMkLst>
            <pc:docMk/>
            <pc:sldMk cId="1281787634" sldId="277"/>
            <ac:spMk id="8" creationId="{159CF675-FCF5-40E4-8C09-7B17552142CE}"/>
          </ac:spMkLst>
        </pc:spChg>
        <pc:picChg chg="add mod">
          <ac:chgData name="You, Jingya" userId="bd2cae2f-4353-44fa-8535-b1f5a58e81cf" providerId="ADAL" clId="{973FD10F-F45A-48BE-B667-DFE4CAA9F5F2}" dt="2021-02-20T20:50:01.508" v="4123" actId="1076"/>
          <ac:picMkLst>
            <pc:docMk/>
            <pc:sldMk cId="1281787634" sldId="277"/>
            <ac:picMk id="4" creationId="{4E5A7AC8-86B6-49F1-868C-557F6184441C}"/>
          </ac:picMkLst>
        </pc:picChg>
        <pc:picChg chg="del">
          <ac:chgData name="You, Jingya" userId="bd2cae2f-4353-44fa-8535-b1f5a58e81cf" providerId="ADAL" clId="{973FD10F-F45A-48BE-B667-DFE4CAA9F5F2}" dt="2021-02-20T20:48:05.808" v="4102" actId="478"/>
          <ac:picMkLst>
            <pc:docMk/>
            <pc:sldMk cId="1281787634" sldId="277"/>
            <ac:picMk id="9" creationId="{EC1F7365-92B5-4067-A4D6-9AE37305AEC8}"/>
          </ac:picMkLst>
        </pc:picChg>
      </pc:sldChg>
      <pc:sldChg chg="addSp delSp modSp add mod modNotesTx">
        <pc:chgData name="You, Jingya" userId="bd2cae2f-4353-44fa-8535-b1f5a58e81cf" providerId="ADAL" clId="{973FD10F-F45A-48BE-B667-DFE4CAA9F5F2}" dt="2021-02-20T21:00:08.718" v="4833" actId="20577"/>
        <pc:sldMkLst>
          <pc:docMk/>
          <pc:sldMk cId="2191682636" sldId="278"/>
        </pc:sldMkLst>
        <pc:spChg chg="del mod">
          <ac:chgData name="You, Jingya" userId="bd2cae2f-4353-44fa-8535-b1f5a58e81cf" providerId="ADAL" clId="{973FD10F-F45A-48BE-B667-DFE4CAA9F5F2}" dt="2021-02-20T20:55:59.643" v="4421" actId="478"/>
          <ac:spMkLst>
            <pc:docMk/>
            <pc:sldMk cId="2191682636" sldId="278"/>
            <ac:spMk id="6" creationId="{008D4494-4521-4B60-A096-92D3DEA8057D}"/>
          </ac:spMkLst>
        </pc:spChg>
        <pc:spChg chg="del mod">
          <ac:chgData name="You, Jingya" userId="bd2cae2f-4353-44fa-8535-b1f5a58e81cf" providerId="ADAL" clId="{973FD10F-F45A-48BE-B667-DFE4CAA9F5F2}" dt="2021-02-20T20:56:00.961" v="4422" actId="478"/>
          <ac:spMkLst>
            <pc:docMk/>
            <pc:sldMk cId="2191682636" sldId="278"/>
            <ac:spMk id="7" creationId="{A0558B6D-6E67-4A8D-82FA-0628490ED3DA}"/>
          </ac:spMkLst>
        </pc:spChg>
        <pc:spChg chg="del mod">
          <ac:chgData name="You, Jingya" userId="bd2cae2f-4353-44fa-8535-b1f5a58e81cf" providerId="ADAL" clId="{973FD10F-F45A-48BE-B667-DFE4CAA9F5F2}" dt="2021-02-20T20:56:06.206" v="4425" actId="478"/>
          <ac:spMkLst>
            <pc:docMk/>
            <pc:sldMk cId="2191682636" sldId="278"/>
            <ac:spMk id="8" creationId="{159CF675-FCF5-40E4-8C09-7B17552142CE}"/>
          </ac:spMkLst>
        </pc:spChg>
        <pc:spChg chg="add mod">
          <ac:chgData name="You, Jingya" userId="bd2cae2f-4353-44fa-8535-b1f5a58e81cf" providerId="ADAL" clId="{973FD10F-F45A-48BE-B667-DFE4CAA9F5F2}" dt="2021-02-20T20:56:56.703" v="4440" actId="207"/>
          <ac:spMkLst>
            <pc:docMk/>
            <pc:sldMk cId="2191682636" sldId="278"/>
            <ac:spMk id="9" creationId="{B14A03DC-2740-4071-9971-04CA8AC4929E}"/>
          </ac:spMkLst>
        </pc:spChg>
        <pc:spChg chg="add mod">
          <ac:chgData name="You, Jingya" userId="bd2cae2f-4353-44fa-8535-b1f5a58e81cf" providerId="ADAL" clId="{973FD10F-F45A-48BE-B667-DFE4CAA9F5F2}" dt="2021-02-20T20:57:01.722" v="4442" actId="207"/>
          <ac:spMkLst>
            <pc:docMk/>
            <pc:sldMk cId="2191682636" sldId="278"/>
            <ac:spMk id="10" creationId="{A3CE0D9D-957E-4C68-86A2-97297F1B31A0}"/>
          </ac:spMkLst>
        </pc:spChg>
        <pc:spChg chg="add mod">
          <ac:chgData name="You, Jingya" userId="bd2cae2f-4353-44fa-8535-b1f5a58e81cf" providerId="ADAL" clId="{973FD10F-F45A-48BE-B667-DFE4CAA9F5F2}" dt="2021-02-20T20:56:59.131" v="4441" actId="207"/>
          <ac:spMkLst>
            <pc:docMk/>
            <pc:sldMk cId="2191682636" sldId="278"/>
            <ac:spMk id="11" creationId="{517445D9-5FA7-409F-8726-24C9D2FFB13F}"/>
          </ac:spMkLst>
        </pc:spChg>
        <pc:picChg chg="del">
          <ac:chgData name="You, Jingya" userId="bd2cae2f-4353-44fa-8535-b1f5a58e81cf" providerId="ADAL" clId="{973FD10F-F45A-48BE-B667-DFE4CAA9F5F2}" dt="2021-02-20T20:54:40.072" v="4409" actId="478"/>
          <ac:picMkLst>
            <pc:docMk/>
            <pc:sldMk cId="2191682636" sldId="278"/>
            <ac:picMk id="4" creationId="{4E5A7AC8-86B6-49F1-868C-557F6184441C}"/>
          </ac:picMkLst>
        </pc:picChg>
        <pc:picChg chg="add del mod">
          <ac:chgData name="You, Jingya" userId="bd2cae2f-4353-44fa-8535-b1f5a58e81cf" providerId="ADAL" clId="{973FD10F-F45A-48BE-B667-DFE4CAA9F5F2}" dt="2021-02-20T20:56:10.264" v="4426" actId="14100"/>
          <ac:picMkLst>
            <pc:docMk/>
            <pc:sldMk cId="2191682636" sldId="278"/>
            <ac:picMk id="5" creationId="{D0D33A9F-B2E8-4A11-82FF-3E6CB533704E}"/>
          </ac:picMkLst>
        </pc:picChg>
      </pc:sldChg>
      <pc:sldChg chg="modSp add mod">
        <pc:chgData name="You, Jingya" userId="bd2cae2f-4353-44fa-8535-b1f5a58e81cf" providerId="ADAL" clId="{973FD10F-F45A-48BE-B667-DFE4CAA9F5F2}" dt="2021-02-20T22:05:52.015" v="5842" actId="20577"/>
        <pc:sldMkLst>
          <pc:docMk/>
          <pc:sldMk cId="3334669778" sldId="279"/>
        </pc:sldMkLst>
        <pc:spChg chg="mod">
          <ac:chgData name="You, Jingya" userId="bd2cae2f-4353-44fa-8535-b1f5a58e81cf" providerId="ADAL" clId="{973FD10F-F45A-48BE-B667-DFE4CAA9F5F2}" dt="2021-02-20T21:07:50.827" v="5106" actId="20577"/>
          <ac:spMkLst>
            <pc:docMk/>
            <pc:sldMk cId="3334669778" sldId="279"/>
            <ac:spMk id="2" creationId="{00000000-0000-0000-0000-000000000000}"/>
          </ac:spMkLst>
        </pc:spChg>
        <pc:spChg chg="mod">
          <ac:chgData name="You, Jingya" userId="bd2cae2f-4353-44fa-8535-b1f5a58e81cf" providerId="ADAL" clId="{973FD10F-F45A-48BE-B667-DFE4CAA9F5F2}" dt="2021-02-20T22:05:52.015" v="5842" actId="20577"/>
          <ac:spMkLst>
            <pc:docMk/>
            <pc:sldMk cId="3334669778" sldId="27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0176C01-2996-41EA-87C6-D94E8BA12DB2}" type="datetime2">
              <a:rPr lang="zh-CN" altLang="en-US" smtClean="0">
                <a:latin typeface="微软雅黑" panose="020B0503020204020204" pitchFamily="34" charset="-122"/>
                <a:ea typeface="微软雅黑" panose="020B0503020204020204" pitchFamily="34" charset="-122"/>
              </a:rPr>
              <a:t>2021年2月21日</a:t>
            </a:fld>
            <a:endParaRPr lang="zh-CN" altLang="en-US"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en-US" altLang="zh-CN" smtClean="0">
                <a:latin typeface="微软雅黑" panose="020B0503020204020204" pitchFamily="34" charset="-122"/>
                <a:ea typeface="微软雅黑" panose="020B0503020204020204" pitchFamily="34" charset="-122"/>
              </a:rPr>
              <a:t>‹#›</a:t>
            </a:fld>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EA50F75F-AD11-4973-BAED-59A0098129E9}" type="datetime2">
              <a:rPr lang="zh-CN" altLang="en-US" smtClean="0"/>
              <a:pPr/>
              <a:t>2021年2月21日</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dirty="0"/>
          </a:p>
        </p:txBody>
      </p:sp>
      <p:sp>
        <p:nvSpPr>
          <p:cNvPr id="5" name="备注占位符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82869989-EB00-4EE7-BCB5-25BDC5BB29F8}" type="slidenum">
              <a:rPr lang="en-US" altLang="zh-CN" smtClean="0"/>
              <a:pPr/>
              <a:t>‹#›</a:t>
            </a:fld>
            <a:endParaRPr lang="zh-CN"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rtl="0"/>
            <a:fld id="{82869989-EB00-4EE7-BCB5-25BDC5BB29F8}" type="slidenum">
              <a:rPr lang="en-US" altLang="zh-CN" smtClean="0"/>
              <a:t>1</a:t>
            </a:fld>
            <a:endParaRPr lang="zh-CN" altLang="en-US" dirty="0"/>
          </a:p>
        </p:txBody>
      </p:sp>
    </p:spTree>
    <p:extLst>
      <p:ext uri="{BB962C8B-B14F-4D97-AF65-F5344CB8AC3E}">
        <p14:creationId xmlns:p14="http://schemas.microsoft.com/office/powerpoint/2010/main" val="2019249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10</a:t>
            </a:fld>
            <a:endParaRPr lang="zh-CN" altLang="en-US" dirty="0"/>
          </a:p>
        </p:txBody>
      </p:sp>
    </p:spTree>
    <p:extLst>
      <p:ext uri="{BB962C8B-B14F-4D97-AF65-F5344CB8AC3E}">
        <p14:creationId xmlns:p14="http://schemas.microsoft.com/office/powerpoint/2010/main" val="740981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11</a:t>
            </a:fld>
            <a:endParaRPr lang="zh-CN" altLang="en-US" dirty="0"/>
          </a:p>
        </p:txBody>
      </p:sp>
    </p:spTree>
    <p:extLst>
      <p:ext uri="{BB962C8B-B14F-4D97-AF65-F5344CB8AC3E}">
        <p14:creationId xmlns:p14="http://schemas.microsoft.com/office/powerpoint/2010/main" val="2680398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12</a:t>
            </a:fld>
            <a:endParaRPr lang="zh-CN" altLang="en-US" dirty="0"/>
          </a:p>
        </p:txBody>
      </p:sp>
    </p:spTree>
    <p:extLst>
      <p:ext uri="{BB962C8B-B14F-4D97-AF65-F5344CB8AC3E}">
        <p14:creationId xmlns:p14="http://schemas.microsoft.com/office/powerpoint/2010/main" val="2340666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13</a:t>
            </a:fld>
            <a:endParaRPr lang="zh-CN" altLang="en-US" dirty="0"/>
          </a:p>
        </p:txBody>
      </p:sp>
    </p:spTree>
    <p:extLst>
      <p:ext uri="{BB962C8B-B14F-4D97-AF65-F5344CB8AC3E}">
        <p14:creationId xmlns:p14="http://schemas.microsoft.com/office/powerpoint/2010/main" val="113628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14</a:t>
            </a:fld>
            <a:endParaRPr lang="zh-CN" altLang="en-US" dirty="0"/>
          </a:p>
        </p:txBody>
      </p:sp>
    </p:spTree>
    <p:extLst>
      <p:ext uri="{BB962C8B-B14F-4D97-AF65-F5344CB8AC3E}">
        <p14:creationId xmlns:p14="http://schemas.microsoft.com/office/powerpoint/2010/main" val="16457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2</a:t>
            </a:fld>
            <a:endParaRPr lang="zh-CN" altLang="en-US" dirty="0"/>
          </a:p>
        </p:txBody>
      </p:sp>
    </p:spTree>
    <p:extLst>
      <p:ext uri="{BB962C8B-B14F-4D97-AF65-F5344CB8AC3E}">
        <p14:creationId xmlns:p14="http://schemas.microsoft.com/office/powerpoint/2010/main" val="198030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3</a:t>
            </a:fld>
            <a:endParaRPr lang="zh-CN" altLang="en-US" dirty="0"/>
          </a:p>
        </p:txBody>
      </p:sp>
    </p:spTree>
    <p:extLst>
      <p:ext uri="{BB962C8B-B14F-4D97-AF65-F5344CB8AC3E}">
        <p14:creationId xmlns:p14="http://schemas.microsoft.com/office/powerpoint/2010/main" val="295018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4</a:t>
            </a:fld>
            <a:endParaRPr lang="zh-CN" altLang="en-US" dirty="0"/>
          </a:p>
        </p:txBody>
      </p:sp>
    </p:spTree>
    <p:extLst>
      <p:ext uri="{BB962C8B-B14F-4D97-AF65-F5344CB8AC3E}">
        <p14:creationId xmlns:p14="http://schemas.microsoft.com/office/powerpoint/2010/main" val="1711752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5</a:t>
            </a:fld>
            <a:endParaRPr lang="zh-CN" altLang="en-US" dirty="0"/>
          </a:p>
        </p:txBody>
      </p:sp>
    </p:spTree>
    <p:extLst>
      <p:ext uri="{BB962C8B-B14F-4D97-AF65-F5344CB8AC3E}">
        <p14:creationId xmlns:p14="http://schemas.microsoft.com/office/powerpoint/2010/main" val="173754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6</a:t>
            </a:fld>
            <a:endParaRPr lang="zh-CN" altLang="en-US" dirty="0"/>
          </a:p>
        </p:txBody>
      </p:sp>
    </p:spTree>
    <p:extLst>
      <p:ext uri="{BB962C8B-B14F-4D97-AF65-F5344CB8AC3E}">
        <p14:creationId xmlns:p14="http://schemas.microsoft.com/office/powerpoint/2010/main" val="129908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7</a:t>
            </a:fld>
            <a:endParaRPr lang="zh-CN" altLang="en-US" dirty="0"/>
          </a:p>
        </p:txBody>
      </p:sp>
    </p:spTree>
    <p:extLst>
      <p:ext uri="{BB962C8B-B14F-4D97-AF65-F5344CB8AC3E}">
        <p14:creationId xmlns:p14="http://schemas.microsoft.com/office/powerpoint/2010/main" val="31212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algn="l"/>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8</a:t>
            </a:fld>
            <a:endParaRPr lang="zh-CN" altLang="en-US" dirty="0"/>
          </a:p>
        </p:txBody>
      </p:sp>
    </p:spTree>
    <p:extLst>
      <p:ext uri="{BB962C8B-B14F-4D97-AF65-F5344CB8AC3E}">
        <p14:creationId xmlns:p14="http://schemas.microsoft.com/office/powerpoint/2010/main" val="54321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rtlCol="0"/>
          <a:lstStyle/>
          <a:p>
            <a:pPr rtl="0"/>
            <a:fld id="{82869989-EB00-4EE7-BCB5-25BDC5BB29F8}" type="slidenum">
              <a:rPr lang="en-US" altLang="zh-CN" smtClean="0"/>
              <a:t>9</a:t>
            </a:fld>
            <a:endParaRPr lang="zh-CN" altLang="en-US" dirty="0"/>
          </a:p>
        </p:txBody>
      </p:sp>
    </p:spTree>
    <p:extLst>
      <p:ext uri="{BB962C8B-B14F-4D97-AF65-F5344CB8AC3E}">
        <p14:creationId xmlns:p14="http://schemas.microsoft.com/office/powerpoint/2010/main" val="273424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5" name="组 4"/>
          <p:cNvGrpSpPr/>
          <p:nvPr userDrawn="1"/>
        </p:nvGrpSpPr>
        <p:grpSpPr bwMode="hidden">
          <a:xfrm>
            <a:off x="-1" y="0"/>
            <a:ext cx="12192002" cy="6858000"/>
            <a:chOff x="-1" y="0"/>
            <a:chExt cx="12192002" cy="6858000"/>
          </a:xfrm>
        </p:grpSpPr>
        <p:cxnSp>
          <p:nvCxnSpPr>
            <p:cNvPr id="6" name="直接连接符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组 22"/>
            <p:cNvGrpSpPr/>
            <p:nvPr userDrawn="1"/>
          </p:nvGrpSpPr>
          <p:grpSpPr bwMode="hidden">
            <a:xfrm>
              <a:off x="-1" y="0"/>
              <a:ext cx="12192001" cy="6858000"/>
              <a:chOff x="-1" y="0"/>
              <a:chExt cx="12192001" cy="6858000"/>
            </a:xfrm>
          </p:grpSpPr>
          <p:cxnSp>
            <p:nvCxnSpPr>
              <p:cNvPr id="41" name="直接连接符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组 45"/>
              <p:cNvGrpSpPr/>
              <p:nvPr/>
            </p:nvGrpSpPr>
            <p:grpSpPr bwMode="hidden">
              <a:xfrm>
                <a:off x="6327885" y="0"/>
                <a:ext cx="5864115" cy="5898673"/>
                <a:chOff x="6327885" y="0"/>
                <a:chExt cx="5864115" cy="5898673"/>
              </a:xfrm>
            </p:grpSpPr>
            <p:cxnSp>
              <p:nvCxnSpPr>
                <p:cNvPr id="52" name="直接连接符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接连接符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 23"/>
            <p:cNvGrpSpPr/>
            <p:nvPr userDrawn="1"/>
          </p:nvGrpSpPr>
          <p:grpSpPr bwMode="hidden">
            <a:xfrm flipH="1">
              <a:off x="0" y="0"/>
              <a:ext cx="12192001" cy="6858000"/>
              <a:chOff x="-1" y="0"/>
              <a:chExt cx="12192001" cy="6858000"/>
            </a:xfrm>
          </p:grpSpPr>
          <p:cxnSp>
            <p:nvCxnSpPr>
              <p:cNvPr id="25" name="直接连接符​​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组 29"/>
              <p:cNvGrpSpPr/>
              <p:nvPr/>
            </p:nvGrpSpPr>
            <p:grpSpPr bwMode="hidden">
              <a:xfrm>
                <a:off x="6327885" y="0"/>
                <a:ext cx="5864115" cy="5898673"/>
                <a:chOff x="6327885" y="0"/>
                <a:chExt cx="5864115" cy="5898673"/>
              </a:xfrm>
            </p:grpSpPr>
            <p:cxnSp>
              <p:nvCxnSpPr>
                <p:cNvPr id="36" name="直接连接符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单击此处编辑母版副标题样式</a:t>
            </a:r>
            <a:endParaRPr lang="zh-CN" altLang="en-US" noProof="0" dirty="0"/>
          </a:p>
        </p:txBody>
      </p:sp>
      <p:cxnSp>
        <p:nvCxnSpPr>
          <p:cNvPr id="58" name="直接连接符​​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p:txBody>
          <a:bodyPr vert="eaVert" rtlCol="0"/>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5449DBDA-CE7C-4E9D-B055-39B80B798BAE}" type="datetime2">
              <a:rPr lang="zh-CN" altLang="en-US" smtClean="0"/>
              <a:pPr/>
              <a:t>2021年2月21日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9209314" y="489856"/>
            <a:ext cx="1687286" cy="5301343"/>
          </a:xfrm>
        </p:spPr>
        <p:txBody>
          <a:bodyPr vert="eaVert"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a:xfrm>
            <a:off x="1295399" y="489856"/>
            <a:ext cx="7587344" cy="5301343"/>
          </a:xfrm>
        </p:spPr>
        <p:txBody>
          <a:bodyPr vert="eaVert" rtlCol="0"/>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页脚占位符 4"/>
          <p:cNvSpPr>
            <a:spLocks noGrp="1"/>
          </p:cNvSpPr>
          <p:nvPr>
            <p:ph type="ftr" sz="quarter" idx="11"/>
          </p:nvPr>
        </p:nvSpPr>
        <p:spPr/>
        <p:txBody>
          <a:bodyPr rtlCol="0"/>
          <a:lstStyle/>
          <a:p>
            <a:pPr rtl="0"/>
            <a:r>
              <a:rPr lang="zh-CN" altLang="en-US" noProof="0" dirty="0"/>
              <a:t>添加页脚</a:t>
            </a:r>
          </a:p>
        </p:txBody>
      </p:sp>
      <p:sp>
        <p:nvSpPr>
          <p:cNvPr id="4" name="日期占位符 3"/>
          <p:cNvSpPr>
            <a:spLocks noGrp="1"/>
          </p:cNvSpPr>
          <p:nvPr>
            <p:ph type="dt" sz="half" idx="10"/>
          </p:nvPr>
        </p:nvSpPr>
        <p:spPr/>
        <p:txBody>
          <a:bodyPr rtlCol="0"/>
          <a:lstStyle>
            <a:lvl1pPr>
              <a:defRPr/>
            </a:lvl1pPr>
          </a:lstStyle>
          <a:p>
            <a:fld id="{EF210B5A-AA01-419B-805F-32B7A7B038C7}" type="datetime2">
              <a:rPr lang="zh-CN" altLang="en-US" smtClean="0"/>
              <a:pPr/>
              <a:t>2021年2月21日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idx="1"/>
          </p:nvPr>
        </p:nvSpPr>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zh-CN" altLang="en-US" dirty="0"/>
          </a:p>
        </p:txBody>
      </p:sp>
      <p:sp>
        <p:nvSpPr>
          <p:cNvPr id="5" name="页脚占位符 4"/>
          <p:cNvSpPr>
            <a:spLocks noGrp="1"/>
          </p:cNvSpPr>
          <p:nvPr>
            <p:ph type="ftr" sz="quarter" idx="11"/>
          </p:nvPr>
        </p:nvSpPr>
        <p:spPr/>
        <p:txBody>
          <a:bodyPr rtlCol="0"/>
          <a:lstStyle/>
          <a:p>
            <a:pPr rtl="0"/>
            <a:r>
              <a:rPr lang="zh-CN" altLang="en-US" dirty="0"/>
              <a:t>添加页脚</a:t>
            </a:r>
          </a:p>
        </p:txBody>
      </p:sp>
      <p:sp>
        <p:nvSpPr>
          <p:cNvPr id="4" name="日期占位符 3"/>
          <p:cNvSpPr>
            <a:spLocks noGrp="1"/>
          </p:cNvSpPr>
          <p:nvPr>
            <p:ph type="dt" sz="half" idx="10"/>
          </p:nvPr>
        </p:nvSpPr>
        <p:spPr/>
        <p:txBody>
          <a:bodyPr rtlCol="0"/>
          <a:lstStyle>
            <a:lvl1pPr>
              <a:defRPr/>
            </a:lvl1pPr>
          </a:lstStyle>
          <a:p>
            <a:fld id="{5B21F106-0919-44CF-AC0D-F9106B3B2262}" type="datetime2">
              <a:rPr lang="zh-CN" altLang="en-US" smtClean="0"/>
              <a:pPr/>
              <a:t>2021年2月21日</a:t>
            </a:fld>
            <a:endParaRPr lang="zh-CN" altLang="en-US" dirty="0"/>
          </a:p>
        </p:txBody>
      </p:sp>
      <p:sp>
        <p:nvSpPr>
          <p:cNvPr id="6" name="灯片编号占位符 5"/>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组 6"/>
          <p:cNvGrpSpPr/>
          <p:nvPr userDrawn="1"/>
        </p:nvGrpSpPr>
        <p:grpSpPr bwMode="hidden">
          <a:xfrm>
            <a:off x="-1" y="0"/>
            <a:ext cx="12192002" cy="6858000"/>
            <a:chOff x="-1" y="0"/>
            <a:chExt cx="12192002" cy="6858000"/>
          </a:xfrm>
        </p:grpSpPr>
        <p:cxnSp>
          <p:nvCxnSpPr>
            <p:cNvPr id="8" name="直接连接符​​(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组 23"/>
            <p:cNvGrpSpPr/>
            <p:nvPr userDrawn="1"/>
          </p:nvGrpSpPr>
          <p:grpSpPr bwMode="hidden">
            <a:xfrm>
              <a:off x="-1" y="0"/>
              <a:ext cx="12192001" cy="6858000"/>
              <a:chOff x="-1" y="0"/>
              <a:chExt cx="12192001" cy="6858000"/>
            </a:xfrm>
          </p:grpSpPr>
          <p:cxnSp>
            <p:nvCxnSpPr>
              <p:cNvPr id="42" name="直接连接符​​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组 46"/>
              <p:cNvGrpSpPr/>
              <p:nvPr/>
            </p:nvGrpSpPr>
            <p:grpSpPr bwMode="hidden">
              <a:xfrm>
                <a:off x="6327885" y="0"/>
                <a:ext cx="5864115" cy="5898673"/>
                <a:chOff x="6327885" y="0"/>
                <a:chExt cx="5864115" cy="5898673"/>
              </a:xfrm>
            </p:grpSpPr>
            <p:cxnSp>
              <p:nvCxnSpPr>
                <p:cNvPr id="53" name="直接连接符​​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组 24"/>
            <p:cNvGrpSpPr/>
            <p:nvPr userDrawn="1"/>
          </p:nvGrpSpPr>
          <p:grpSpPr bwMode="hidden">
            <a:xfrm flipH="1">
              <a:off x="0" y="0"/>
              <a:ext cx="12192001" cy="6858000"/>
              <a:chOff x="-1" y="0"/>
              <a:chExt cx="12192001" cy="6858000"/>
            </a:xfrm>
          </p:grpSpPr>
          <p:cxnSp>
            <p:nvCxnSpPr>
              <p:cNvPr id="26" name="直接连接符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组 30"/>
              <p:cNvGrpSpPr/>
              <p:nvPr/>
            </p:nvGrpSpPr>
            <p:grpSpPr bwMode="hidden">
              <a:xfrm>
                <a:off x="6327885" y="0"/>
                <a:ext cx="5864115" cy="5898673"/>
                <a:chOff x="6327885" y="0"/>
                <a:chExt cx="5864115" cy="5898673"/>
              </a:xfrm>
            </p:grpSpPr>
            <p:cxnSp>
              <p:nvCxnSpPr>
                <p:cNvPr id="37" name="直接连接符​​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接连接符​​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文本占位符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latin typeface="微软雅黑" panose="020B0503020204020204" pitchFamily="34" charset="-122"/>
                <a:ea typeface="微软雅黑" panose="020B0503020204020204" pitchFamily="34" charset="-122"/>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zh-CN" altLang="en-US" noProof="0"/>
              <a:t>单击此处编辑母版文本样式</a:t>
            </a:r>
          </a:p>
        </p:txBody>
      </p:sp>
      <p:cxnSp>
        <p:nvCxnSpPr>
          <p:cNvPr id="58" name="直接连接符​​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zh-CN" altLang="en-US" dirty="0"/>
          </a:p>
        </p:txBody>
      </p:sp>
      <p:sp>
        <p:nvSpPr>
          <p:cNvPr id="3" name="内容占位符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zh-CN" altLang="en-US" dirty="0"/>
          </a:p>
        </p:txBody>
      </p:sp>
      <p:sp>
        <p:nvSpPr>
          <p:cNvPr id="4" name="内容占位符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zh-CN" altLang="en-US" dirty="0"/>
          </a:p>
        </p:txBody>
      </p:sp>
      <p:sp>
        <p:nvSpPr>
          <p:cNvPr id="6" name="页脚占位符 5"/>
          <p:cNvSpPr>
            <a:spLocks noGrp="1"/>
          </p:cNvSpPr>
          <p:nvPr>
            <p:ph type="ftr" sz="quarter" idx="11"/>
          </p:nvPr>
        </p:nvSpPr>
        <p:spPr/>
        <p:txBody>
          <a:bodyPr rtlCol="0"/>
          <a:lstStyle/>
          <a:p>
            <a:pPr rtl="0"/>
            <a:r>
              <a:rPr lang="zh-CN" altLang="en-US" dirty="0"/>
              <a:t>添加页脚</a:t>
            </a:r>
          </a:p>
        </p:txBody>
      </p:sp>
      <p:sp>
        <p:nvSpPr>
          <p:cNvPr id="5" name="日期占位符 4"/>
          <p:cNvSpPr>
            <a:spLocks noGrp="1"/>
          </p:cNvSpPr>
          <p:nvPr>
            <p:ph type="dt" sz="half" idx="10"/>
          </p:nvPr>
        </p:nvSpPr>
        <p:spPr/>
        <p:txBody>
          <a:bodyPr rtlCol="0"/>
          <a:lstStyle>
            <a:lvl1pPr>
              <a:defRPr/>
            </a:lvl1pPr>
          </a:lstStyle>
          <a:p>
            <a:fld id="{C45AD5DA-9C90-409A-AEC4-BF5AF7FBB0A8}" type="datetime2">
              <a:rPr lang="zh-CN" altLang="en-US" smtClean="0"/>
              <a:pPr/>
              <a:t>2021年2月21日</a:t>
            </a:fld>
            <a:endParaRPr lang="zh-CN" altLang="en-US" dirty="0"/>
          </a:p>
        </p:txBody>
      </p:sp>
      <p:sp>
        <p:nvSpPr>
          <p:cNvPr id="7" name="灯片编号占位符 6"/>
          <p:cNvSpPr>
            <a:spLocks noGrp="1"/>
          </p:cNvSpPr>
          <p:nvPr>
            <p:ph type="sldNum" sz="quarter" idx="12"/>
          </p:nvPr>
        </p:nvSpPr>
        <p:spPr/>
        <p:txBody>
          <a:bodyPr rtlCol="0"/>
          <a:lstStyle/>
          <a:p>
            <a:pPr rtl="0"/>
            <a:fld id="{E31375A4-56A4-47D6-9801-1991572033F7}" type="slidenum">
              <a:rPr lang="en-US" altLang="zh-CN" smtClean="0"/>
              <a:t>‹#›</a:t>
            </a:fld>
            <a:endParaRPr lang="zh-CN" alt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微软雅黑" panose="020B0503020204020204" pitchFamily="34" charset="-122"/>
                <a:ea typeface="微软雅黑" panose="020B0503020204020204" pitchFamily="34" charset="-122"/>
              </a:defRPr>
            </a:lvl1pPr>
          </a:lstStyle>
          <a:p>
            <a:pPr rtl="0"/>
            <a:r>
              <a:rPr lang="zh-CN" altLang="en-US"/>
              <a:t>单击此处编辑母版标题样式</a:t>
            </a:r>
            <a:endParaRPr lang="zh-CN" altLang="en-US" dirty="0"/>
          </a:p>
        </p:txBody>
      </p:sp>
      <p:sp>
        <p:nvSpPr>
          <p:cNvPr id="3" name="文本占位符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4" name="内容占位符 3"/>
          <p:cNvSpPr>
            <a:spLocks noGrp="1"/>
          </p:cNvSpPr>
          <p:nvPr>
            <p:ph sz="half" idx="2"/>
          </p:nvPr>
        </p:nvSpPr>
        <p:spPr>
          <a:xfrm>
            <a:off x="12954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zh-CN" altLang="en-US" dirty="0"/>
          </a:p>
        </p:txBody>
      </p:sp>
      <p:sp>
        <p:nvSpPr>
          <p:cNvPr id="5" name="文本占位符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6" name="内容占位符 5"/>
          <p:cNvSpPr>
            <a:spLocks noGrp="1"/>
          </p:cNvSpPr>
          <p:nvPr>
            <p:ph sz="quarter" idx="4"/>
          </p:nvPr>
        </p:nvSpPr>
        <p:spPr>
          <a:xfrm>
            <a:off x="6324600" y="2503713"/>
            <a:ext cx="4572000" cy="3287487"/>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zh-CN" altLang="en-US" dirty="0"/>
          </a:p>
        </p:txBody>
      </p:sp>
      <p:sp>
        <p:nvSpPr>
          <p:cNvPr id="8" name="页脚占位符 7"/>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a:t>添加页脚</a:t>
            </a:r>
            <a:endParaRPr lang="zh-CN" altLang="en-US" dirty="0"/>
          </a:p>
        </p:txBody>
      </p:sp>
      <p:sp>
        <p:nvSpPr>
          <p:cNvPr id="7" name="日期占位符 6"/>
          <p:cNvSpPr>
            <a:spLocks noGrp="1"/>
          </p:cNvSpPr>
          <p:nvPr>
            <p:ph type="dt" sz="half" idx="10"/>
          </p:nvPr>
        </p:nvSpPr>
        <p:spPr/>
        <p:txBody>
          <a:bodyPr rtlCol="0"/>
          <a:lstStyle>
            <a:lvl1pPr>
              <a:defRPr>
                <a:latin typeface="微软雅黑" panose="020B0503020204020204" pitchFamily="34" charset="-122"/>
                <a:ea typeface="微软雅黑" panose="020B0503020204020204" pitchFamily="34" charset="-122"/>
              </a:defRPr>
            </a:lvl1pPr>
          </a:lstStyle>
          <a:p>
            <a:fld id="{0C804EAB-EB04-4910-A5F0-0C86B02F191A}" type="datetime2">
              <a:rPr lang="zh-CN" altLang="en-US" smtClean="0"/>
              <a:pPr/>
              <a:t>2021年2月21日</a:t>
            </a:fld>
            <a:endParaRPr lang="zh-CN" altLang="en-US" dirty="0"/>
          </a:p>
        </p:txBody>
      </p:sp>
      <p:sp>
        <p:nvSpPr>
          <p:cNvPr id="9" name="灯片编号占位符 8"/>
          <p:cNvSpPr>
            <a:spLocks noGrp="1"/>
          </p:cNvSpPr>
          <p:nvPr>
            <p:ph type="sldNum" sz="quarter" idx="12"/>
          </p:nvPr>
        </p:nvSpPr>
        <p:spPr/>
        <p:txBody>
          <a:bodyPr rtlCol="0"/>
          <a:lstStyle>
            <a:lvl1pPr>
              <a:defRPr>
                <a:latin typeface="微软雅黑" panose="020B0503020204020204" pitchFamily="34" charset="-122"/>
                <a:ea typeface="微软雅黑" panose="020B0503020204020204" pitchFamily="34" charset="-122"/>
              </a:defRPr>
            </a:lvl1pPr>
          </a:lstStyle>
          <a:p>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4" name="页脚占位符 3"/>
          <p:cNvSpPr>
            <a:spLocks noGrp="1"/>
          </p:cNvSpPr>
          <p:nvPr>
            <p:ph type="ftr" sz="quarter" idx="11"/>
          </p:nvPr>
        </p:nvSpPr>
        <p:spPr/>
        <p:txBody>
          <a:bodyPr rtlCol="0"/>
          <a:lstStyle/>
          <a:p>
            <a:pPr rtl="0"/>
            <a:r>
              <a:rPr lang="zh-CN" altLang="en-US" noProof="0" dirty="0"/>
              <a:t>添加页脚</a:t>
            </a:r>
          </a:p>
        </p:txBody>
      </p:sp>
      <p:sp>
        <p:nvSpPr>
          <p:cNvPr id="3" name="日期占位符 2"/>
          <p:cNvSpPr>
            <a:spLocks noGrp="1"/>
          </p:cNvSpPr>
          <p:nvPr>
            <p:ph type="dt" sz="half" idx="10"/>
          </p:nvPr>
        </p:nvSpPr>
        <p:spPr/>
        <p:txBody>
          <a:bodyPr rtlCol="0"/>
          <a:lstStyle>
            <a:lvl1pPr>
              <a:defRPr/>
            </a:lvl1pPr>
          </a:lstStyle>
          <a:p>
            <a:fld id="{F188EC63-E32B-433A-83B8-71B34F175A78}" type="datetime2">
              <a:rPr lang="zh-CN" altLang="en-US" smtClean="0"/>
              <a:pPr/>
              <a:t>2021年2月21日</a:t>
            </a:fld>
            <a:endParaRPr lang="zh-CN" altLang="en-US" dirty="0"/>
          </a:p>
        </p:txBody>
      </p:sp>
      <p:sp>
        <p:nvSpPr>
          <p:cNvPr id="5" name="灯片编号占位符 4"/>
          <p:cNvSpPr>
            <a:spLocks noGrp="1"/>
          </p:cNvSpPr>
          <p:nvPr>
            <p:ph type="sldNum" sz="quarter" idx="12"/>
          </p:nvPr>
        </p:nvSpPr>
        <p:spPr/>
        <p:txBody>
          <a:bodyPr rtlCol="0"/>
          <a:lstStyle/>
          <a:p>
            <a:pPr rtl="0"/>
            <a:fld id="{E31375A4-56A4-47D6-9801-1991572033F7}" type="slidenum">
              <a:rPr lang="en-US" altLang="zh-CN" noProof="0" smtClean="0"/>
              <a:t>‹#›</a:t>
            </a:fld>
            <a:endParaRPr lang="zh-CN"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组 160"/>
          <p:cNvGrpSpPr/>
          <p:nvPr userDrawn="1"/>
        </p:nvGrpSpPr>
        <p:grpSpPr bwMode="hidden">
          <a:xfrm>
            <a:off x="-1" y="0"/>
            <a:ext cx="12192002" cy="6858000"/>
            <a:chOff x="-1" y="0"/>
            <a:chExt cx="12192002" cy="6858000"/>
          </a:xfrm>
        </p:grpSpPr>
        <p:cxnSp>
          <p:nvCxnSpPr>
            <p:cNvPr id="162" name="直接连接符​​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组 177"/>
            <p:cNvGrpSpPr/>
            <p:nvPr userDrawn="1"/>
          </p:nvGrpSpPr>
          <p:grpSpPr bwMode="hidden">
            <a:xfrm>
              <a:off x="-1" y="0"/>
              <a:ext cx="12192001" cy="6858000"/>
              <a:chOff x="-1" y="0"/>
              <a:chExt cx="12192001" cy="6858000"/>
            </a:xfrm>
          </p:grpSpPr>
          <p:cxnSp>
            <p:nvCxnSpPr>
              <p:cNvPr id="196" name="直接连接符​​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组 200"/>
              <p:cNvGrpSpPr/>
              <p:nvPr/>
            </p:nvGrpSpPr>
            <p:grpSpPr bwMode="hidden">
              <a:xfrm>
                <a:off x="6327885" y="0"/>
                <a:ext cx="5864115" cy="5898673"/>
                <a:chOff x="6327885" y="0"/>
                <a:chExt cx="5864115" cy="5898673"/>
              </a:xfrm>
            </p:grpSpPr>
            <p:cxnSp>
              <p:nvCxnSpPr>
                <p:cNvPr id="207" name="直接连接符​​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接连接符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组 178"/>
            <p:cNvGrpSpPr/>
            <p:nvPr userDrawn="1"/>
          </p:nvGrpSpPr>
          <p:grpSpPr bwMode="hidden">
            <a:xfrm flipH="1">
              <a:off x="0" y="0"/>
              <a:ext cx="12192001" cy="6858000"/>
              <a:chOff x="-1" y="0"/>
              <a:chExt cx="12192001" cy="6858000"/>
            </a:xfrm>
          </p:grpSpPr>
          <p:cxnSp>
            <p:nvCxnSpPr>
              <p:cNvPr id="180" name="直接连接符​​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组 184"/>
              <p:cNvGrpSpPr/>
              <p:nvPr/>
            </p:nvGrpSpPr>
            <p:grpSpPr bwMode="hidden">
              <a:xfrm>
                <a:off x="6327885" y="0"/>
                <a:ext cx="5864115" cy="5898673"/>
                <a:chOff x="6327885" y="0"/>
                <a:chExt cx="5864115" cy="5898673"/>
              </a:xfrm>
            </p:grpSpPr>
            <p:cxnSp>
              <p:nvCxnSpPr>
                <p:cNvPr id="191" name="直接连接符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接连接符​​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页脚占位符 212"/>
          <p:cNvSpPr>
            <a:spLocks noGrp="1"/>
          </p:cNvSpPr>
          <p:nvPr>
            <p:ph type="ftr" sz="quarter" idx="11"/>
          </p:nvPr>
        </p:nvSpPr>
        <p:spPr/>
        <p:txBody>
          <a:bodyPr rtlCol="0"/>
          <a:lstStyle/>
          <a:p>
            <a:pPr rtl="0"/>
            <a:r>
              <a:rPr lang="zh-CN" altLang="en-US" dirty="0"/>
              <a:t>添加页脚</a:t>
            </a:r>
          </a:p>
        </p:txBody>
      </p:sp>
      <p:sp>
        <p:nvSpPr>
          <p:cNvPr id="212" name="日期占位符 211"/>
          <p:cNvSpPr>
            <a:spLocks noGrp="1"/>
          </p:cNvSpPr>
          <p:nvPr>
            <p:ph type="dt" sz="half" idx="10"/>
          </p:nvPr>
        </p:nvSpPr>
        <p:spPr/>
        <p:txBody>
          <a:bodyPr rtlCol="0"/>
          <a:lstStyle>
            <a:lvl1pPr>
              <a:defRPr/>
            </a:lvl1pPr>
          </a:lstStyle>
          <a:p>
            <a:fld id="{4AC140E9-DB3B-4723-837F-C99C9DC2784C}" type="datetime2">
              <a:rPr lang="zh-CN" altLang="en-US" smtClean="0"/>
              <a:pPr/>
              <a:t>2021年2月21日</a:t>
            </a:fld>
            <a:endParaRPr lang="zh-CN" altLang="en-US" dirty="0"/>
          </a:p>
        </p:txBody>
      </p:sp>
      <p:sp>
        <p:nvSpPr>
          <p:cNvPr id="214" name="幻灯片编号占位符 213"/>
          <p:cNvSpPr>
            <a:spLocks noGrp="1"/>
          </p:cNvSpPr>
          <p:nvPr>
            <p:ph type="sldNum" sz="quarter" idx="12"/>
          </p:nvPr>
        </p:nvSpPr>
        <p:spPr/>
        <p:txBody>
          <a:bodyPr rtlCol="0"/>
          <a:lstStyle/>
          <a:p>
            <a:pPr rtl="0"/>
            <a:fld id="{E31375A4-56A4-47D6-9801-1991572033F7}" type="slidenum">
              <a:rPr lang="en-US" altLang="zh-CN" smtClean="0"/>
              <a:pPr/>
              <a:t>‹#›</a:t>
            </a:fld>
            <a:endParaRPr lang="zh-CN" alt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组 8"/>
          <p:cNvGrpSpPr/>
          <p:nvPr userDrawn="1"/>
        </p:nvGrpSpPr>
        <p:grpSpPr bwMode="hidden">
          <a:xfrm>
            <a:off x="-1" y="0"/>
            <a:ext cx="12192002" cy="6858000"/>
            <a:chOff x="-1" y="0"/>
            <a:chExt cx="12192002" cy="6858000"/>
          </a:xfrm>
        </p:grpSpPr>
        <p:cxnSp>
          <p:nvCxnSpPr>
            <p:cNvPr id="10" name="直接连接符​​(S)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组 25"/>
            <p:cNvGrpSpPr/>
            <p:nvPr userDrawn="1"/>
          </p:nvGrpSpPr>
          <p:grpSpPr bwMode="hidden">
            <a:xfrm>
              <a:off x="-1" y="0"/>
              <a:ext cx="12192001" cy="6858000"/>
              <a:chOff x="-1" y="0"/>
              <a:chExt cx="12192001" cy="6858000"/>
            </a:xfrm>
          </p:grpSpPr>
          <p:cxnSp>
            <p:nvCxnSpPr>
              <p:cNvPr id="44" name="直接连接符​​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组 48"/>
              <p:cNvGrpSpPr/>
              <p:nvPr/>
            </p:nvGrpSpPr>
            <p:grpSpPr bwMode="hidden">
              <a:xfrm>
                <a:off x="6327885" y="0"/>
                <a:ext cx="5864115" cy="5898673"/>
                <a:chOff x="6327885" y="0"/>
                <a:chExt cx="5864115" cy="5898673"/>
              </a:xfrm>
            </p:grpSpPr>
            <p:cxnSp>
              <p:nvCxnSpPr>
                <p:cNvPr id="55" name="直接连接符​​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接连接符​​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 26"/>
            <p:cNvGrpSpPr/>
            <p:nvPr userDrawn="1"/>
          </p:nvGrpSpPr>
          <p:grpSpPr bwMode="hidden">
            <a:xfrm flipH="1">
              <a:off x="0" y="0"/>
              <a:ext cx="12192001" cy="6858000"/>
              <a:chOff x="-1" y="0"/>
              <a:chExt cx="12192001" cy="6858000"/>
            </a:xfrm>
          </p:grpSpPr>
          <p:cxnSp>
            <p:nvCxnSpPr>
              <p:cNvPr id="28" name="直接连接符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组 32"/>
              <p:cNvGrpSpPr/>
              <p:nvPr/>
            </p:nvGrpSpPr>
            <p:grpSpPr bwMode="hidden">
              <a:xfrm>
                <a:off x="6327885" y="0"/>
                <a:ext cx="5864115" cy="5898673"/>
                <a:chOff x="6327885" y="0"/>
                <a:chExt cx="5864115" cy="5898673"/>
              </a:xfrm>
            </p:grpSpPr>
            <p:cxnSp>
              <p:nvCxnSpPr>
                <p:cNvPr id="39" name="直接连接符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接连接符​​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矩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a:xfrm>
            <a:off x="7913152" y="571500"/>
            <a:ext cx="3657600" cy="219710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内容占位符 2"/>
          <p:cNvSpPr>
            <a:spLocks noGrp="1"/>
          </p:cNvSpPr>
          <p:nvPr>
            <p:ph idx="1"/>
          </p:nvPr>
        </p:nvSpPr>
        <p:spPr>
          <a:xfrm>
            <a:off x="543197" y="571500"/>
            <a:ext cx="6217920" cy="5715000"/>
          </a:xfrm>
        </p:spPr>
        <p:txBody>
          <a:bodyPr rtlCol="0">
            <a:normAutofit/>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400">
                <a:latin typeface="微软雅黑" panose="020B0503020204020204" pitchFamily="34" charset="-122"/>
                <a:ea typeface="微软雅黑" panose="020B0503020204020204" pitchFamily="34" charset="-122"/>
              </a:defRPr>
            </a:lvl4pPr>
            <a:lvl5pPr>
              <a:defRPr sz="14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4" name="文本占位符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单击此处编辑母版文本样式</a:t>
            </a:r>
          </a:p>
        </p:txBody>
      </p:sp>
      <p:cxnSp>
        <p:nvCxnSpPr>
          <p:cNvPr id="60" name="直接连接符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页脚占位符 5"/>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5" name="日期占位符 4"/>
          <p:cNvSpPr>
            <a:spLocks noGrp="1"/>
          </p:cNvSpPr>
          <p:nvPr>
            <p:ph type="dt" sz="half" idx="10"/>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B432DCC3-517C-49BA-ABA2-B2F6E7404DD7}" type="datetime2">
              <a:rPr lang="zh-CN" altLang="en-US" smtClean="0"/>
              <a:pPr/>
              <a:t>2021年2月21日</a:t>
            </a:fld>
            <a:endParaRPr lang="zh-CN" altLang="en-US" dirty="0"/>
          </a:p>
        </p:txBody>
      </p:sp>
      <p:sp>
        <p:nvSpPr>
          <p:cNvPr id="8" name="幻灯片编号占位符 7"/>
          <p:cNvSpPr>
            <a:spLocks noGrp="1"/>
          </p:cNvSpPr>
          <p:nvPr>
            <p:ph type="sldNum" sz="quarter" idx="12"/>
          </p:nvPr>
        </p:nvSpPr>
        <p:spPr/>
        <p:txBody>
          <a:bodyPr rtlCol="0"/>
          <a:lstStyle>
            <a:lvl1pPr>
              <a:defRPr>
                <a:solidFill>
                  <a:schemeClr val="bg1"/>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组 7"/>
          <p:cNvGrpSpPr/>
          <p:nvPr/>
        </p:nvGrpSpPr>
        <p:grpSpPr bwMode="hidden">
          <a:xfrm>
            <a:off x="-1" y="0"/>
            <a:ext cx="12192002" cy="6858000"/>
            <a:chOff x="-1" y="0"/>
            <a:chExt cx="12192002" cy="6858000"/>
          </a:xfrm>
        </p:grpSpPr>
        <p:cxnSp>
          <p:nvCxnSpPr>
            <p:cNvPr id="9" name="直接连接符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S)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S)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组 24"/>
            <p:cNvGrpSpPr/>
            <p:nvPr/>
          </p:nvGrpSpPr>
          <p:grpSpPr bwMode="hidden">
            <a:xfrm>
              <a:off x="-1" y="0"/>
              <a:ext cx="12192001" cy="6858000"/>
              <a:chOff x="-1" y="0"/>
              <a:chExt cx="12192001" cy="6858000"/>
            </a:xfrm>
          </p:grpSpPr>
          <p:cxnSp>
            <p:nvCxnSpPr>
              <p:cNvPr id="43" name="直接连接符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组 47"/>
              <p:cNvGrpSpPr/>
              <p:nvPr/>
            </p:nvGrpSpPr>
            <p:grpSpPr bwMode="hidden">
              <a:xfrm>
                <a:off x="6327885" y="0"/>
                <a:ext cx="5864115" cy="5898673"/>
                <a:chOff x="6327885" y="0"/>
                <a:chExt cx="5864115" cy="5898673"/>
              </a:xfrm>
            </p:grpSpPr>
            <p:cxnSp>
              <p:nvCxnSpPr>
                <p:cNvPr id="54" name="直接连接符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接连接符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组 25"/>
            <p:cNvGrpSpPr/>
            <p:nvPr/>
          </p:nvGrpSpPr>
          <p:grpSpPr bwMode="hidden">
            <a:xfrm flipH="1">
              <a:off x="0" y="0"/>
              <a:ext cx="12192001" cy="6858000"/>
              <a:chOff x="-1" y="0"/>
              <a:chExt cx="12192001" cy="6858000"/>
            </a:xfrm>
          </p:grpSpPr>
          <p:cxnSp>
            <p:nvCxnSpPr>
              <p:cNvPr id="27" name="直接连接符​​(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组 31"/>
              <p:cNvGrpSpPr/>
              <p:nvPr/>
            </p:nvGrpSpPr>
            <p:grpSpPr bwMode="hidden">
              <a:xfrm>
                <a:off x="6327885" y="0"/>
                <a:ext cx="5864115" cy="5898673"/>
                <a:chOff x="6327885" y="0"/>
                <a:chExt cx="5864115" cy="5898673"/>
              </a:xfrm>
            </p:grpSpPr>
            <p:cxnSp>
              <p:nvCxnSpPr>
                <p:cNvPr id="38" name="直接连接符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矩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微软雅黑" panose="020B0503020204020204" pitchFamily="34" charset="-122"/>
              <a:ea typeface="微软雅黑" panose="020B0503020204020204" pitchFamily="34" charset="-122"/>
            </a:endParaRPr>
          </a:p>
        </p:txBody>
      </p:sp>
      <p:cxnSp>
        <p:nvCxnSpPr>
          <p:cNvPr id="59" name="直接连接符​​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7909560" y="576072"/>
            <a:ext cx="3657600" cy="2194560"/>
          </a:xfrm>
        </p:spPr>
        <p:txBody>
          <a:bodyPr rtlCol="0" anchor="b">
            <a:normAutofit/>
          </a:bodyPr>
          <a:lstStyle>
            <a:lvl1pPr>
              <a:defRPr sz="2600">
                <a:solidFill>
                  <a:schemeClr val="bg1"/>
                </a:solidFill>
                <a:latin typeface="微软雅黑" panose="020B0503020204020204" pitchFamily="34" charset="-122"/>
                <a:ea typeface="微软雅黑" panose="020B0503020204020204" pitchFamily="34" charset="-122"/>
              </a:defRPr>
            </a:lvl1pPr>
          </a:lstStyle>
          <a:p>
            <a:pPr rtl="0"/>
            <a:r>
              <a:rPr lang="zh-CN" altLang="en-US" noProof="0"/>
              <a:t>单击此处编辑母版标题样式</a:t>
            </a:r>
            <a:endParaRPr lang="zh-CN" altLang="en-US" noProof="0" dirty="0"/>
          </a:p>
        </p:txBody>
      </p:sp>
      <p:sp>
        <p:nvSpPr>
          <p:cNvPr id="3" name="图片占位符 2" descr="为添加图像预留的空占位符。单击占位符，选择要添加的图像。"/>
          <p:cNvSpPr>
            <a:spLocks noGrp="1"/>
          </p:cNvSpPr>
          <p:nvPr>
            <p:ph type="pic" idx="1"/>
          </p:nvPr>
        </p:nvSpPr>
        <p:spPr>
          <a:xfrm>
            <a:off x="4412" y="-159"/>
            <a:ext cx="7315200" cy="6858000"/>
          </a:xfrm>
        </p:spPr>
        <p:txBody>
          <a:bodyPr tIns="457200" rtlCol="0">
            <a:normAutofit/>
          </a:bodyPr>
          <a:lstStyle>
            <a:lvl1pPr marL="0" indent="0" algn="ctr">
              <a:buNone/>
              <a:defRPr sz="20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单击图标添加图片</a:t>
            </a:r>
            <a:endParaRPr lang="zh-CN" altLang="en-US" noProof="0" dirty="0"/>
          </a:p>
        </p:txBody>
      </p:sp>
      <p:sp>
        <p:nvSpPr>
          <p:cNvPr id="4" name="文本占位符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单击此处编辑母版文本样式</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组 95"/>
          <p:cNvGrpSpPr/>
          <p:nvPr userDrawn="1"/>
        </p:nvGrpSpPr>
        <p:grpSpPr bwMode="hidden">
          <a:xfrm>
            <a:off x="-1" y="-195943"/>
            <a:ext cx="12192002" cy="6858000"/>
            <a:chOff x="-1" y="0"/>
            <a:chExt cx="12192002" cy="6858000"/>
          </a:xfrm>
        </p:grpSpPr>
        <p:cxnSp>
          <p:nvCxnSpPr>
            <p:cNvPr id="97" name="直接连接符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组 112"/>
            <p:cNvGrpSpPr/>
            <p:nvPr userDrawn="1"/>
          </p:nvGrpSpPr>
          <p:grpSpPr bwMode="hidden">
            <a:xfrm>
              <a:off x="-1" y="0"/>
              <a:ext cx="12192001" cy="6858000"/>
              <a:chOff x="-1" y="0"/>
              <a:chExt cx="12192001" cy="6858000"/>
            </a:xfrm>
          </p:grpSpPr>
          <p:cxnSp>
            <p:nvCxnSpPr>
              <p:cNvPr id="131" name="直接连接符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组 135"/>
              <p:cNvGrpSpPr/>
              <p:nvPr/>
            </p:nvGrpSpPr>
            <p:grpSpPr bwMode="hidden">
              <a:xfrm>
                <a:off x="6327885" y="0"/>
                <a:ext cx="5864115" cy="5898673"/>
                <a:chOff x="6327885" y="0"/>
                <a:chExt cx="5864115" cy="5898673"/>
              </a:xfrm>
            </p:grpSpPr>
            <p:cxnSp>
              <p:nvCxnSpPr>
                <p:cNvPr id="142" name="直接连接符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接连接符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组 113"/>
            <p:cNvGrpSpPr/>
            <p:nvPr userDrawn="1"/>
          </p:nvGrpSpPr>
          <p:grpSpPr bwMode="hidden">
            <a:xfrm flipH="1">
              <a:off x="0" y="0"/>
              <a:ext cx="12192001" cy="6858000"/>
              <a:chOff x="-1" y="0"/>
              <a:chExt cx="12192001" cy="6858000"/>
            </a:xfrm>
          </p:grpSpPr>
          <p:cxnSp>
            <p:nvCxnSpPr>
              <p:cNvPr id="115" name="直接连接符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组 119"/>
              <p:cNvGrpSpPr/>
              <p:nvPr/>
            </p:nvGrpSpPr>
            <p:grpSpPr bwMode="hidden">
              <a:xfrm>
                <a:off x="6327885" y="0"/>
                <a:ext cx="5864115" cy="5898673"/>
                <a:chOff x="6327885" y="0"/>
                <a:chExt cx="5864115" cy="5898673"/>
              </a:xfrm>
            </p:grpSpPr>
            <p:cxnSp>
              <p:nvCxnSpPr>
                <p:cNvPr id="126" name="直接连接符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接连接符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标题占位符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zh-CN" altLang="en-US" noProof="0" dirty="0"/>
              <a:t>单击此处编辑母版标题样式</a:t>
            </a:r>
          </a:p>
        </p:txBody>
      </p:sp>
      <p:sp>
        <p:nvSpPr>
          <p:cNvPr id="3" name="文本占位符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cxnSp>
        <p:nvCxnSpPr>
          <p:cNvPr id="148" name="直接连接符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页脚占位符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r>
              <a:rPr lang="zh-CN" altLang="en-US" noProof="0" dirty="0"/>
              <a:t>添加页脚</a:t>
            </a:r>
          </a:p>
        </p:txBody>
      </p:sp>
      <p:sp>
        <p:nvSpPr>
          <p:cNvPr id="4" name="日期占位符 3"/>
          <p:cNvSpPr>
            <a:spLocks noGrp="1"/>
          </p:cNvSpPr>
          <p:nvPr>
            <p:ph type="dt" sz="half" idx="2"/>
          </p:nvPr>
        </p:nvSpPr>
        <p:spPr>
          <a:xfrm>
            <a:off x="8992717" y="6289679"/>
            <a:ext cx="1267271"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842AB2F4-CB8F-4035-AA58-04A5ACD03934}" type="datetime2">
              <a:rPr lang="zh-CN" altLang="en-US" smtClean="0"/>
              <a:pPr/>
              <a:t>2021年2月21日</a:t>
            </a:fld>
            <a:endParaRPr lang="zh-CN" altLang="en-US" dirty="0"/>
          </a:p>
        </p:txBody>
      </p:sp>
      <p:sp>
        <p:nvSpPr>
          <p:cNvPr id="6" name="灯片编号占位符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微软雅黑" panose="020B0503020204020204" pitchFamily="34" charset="-122"/>
                <a:ea typeface="微软雅黑" panose="020B0503020204020204" pitchFamily="34" charset="-122"/>
              </a:defRPr>
            </a:lvl1pPr>
          </a:lstStyle>
          <a:p>
            <a:fld id="{E31375A4-56A4-47D6-9801-1991572033F7}" type="slidenum">
              <a:rPr lang="en-US" altLang="zh-CN" noProof="0" smtClean="0"/>
              <a:pPr/>
              <a:t>‹#›</a:t>
            </a:fld>
            <a:endParaRPr lang="zh-CN" altLang="en-US"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微软雅黑" panose="020B0503020204020204" pitchFamily="34" charset="-122"/>
          <a:ea typeface="微软雅黑" panose="020B0503020204020204" pitchFamily="34" charset="-122"/>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93845" y="1589315"/>
            <a:ext cx="9604310" cy="1471740"/>
          </a:xfrm>
        </p:spPr>
        <p:txBody>
          <a:bodyPr rtlCol="0">
            <a:noAutofit/>
          </a:bodyPr>
          <a:lstStyle/>
          <a:p>
            <a:pPr algn="ctr" rtl="0"/>
            <a:r>
              <a:rPr lang="en-US" altLang="zh-CN" sz="4000" dirty="0">
                <a:latin typeface="Arial" panose="020B0604020202020204" pitchFamily="34" charset="0"/>
                <a:ea typeface="微软雅黑" panose="020B0503020204020204" pitchFamily="34" charset="-122"/>
                <a:sym typeface="Arial" panose="020B0604020202020204" pitchFamily="34" charset="0"/>
              </a:rPr>
              <a:t>A signaling theory of acquisition premiums: Evidence from IPO targets</a:t>
            </a:r>
            <a:endParaRPr lang="zh-CN" altLang="en-US" sz="4000" dirty="0">
              <a:latin typeface="Arial" panose="020B0604020202020204" pitchFamily="34" charset="0"/>
              <a:ea typeface="微软雅黑" panose="020B0503020204020204" pitchFamily="34" charset="-122"/>
              <a:sym typeface="Arial" panose="020B0604020202020204" pitchFamily="34" charset="0"/>
            </a:endParaRPr>
          </a:p>
        </p:txBody>
      </p:sp>
      <p:sp>
        <p:nvSpPr>
          <p:cNvPr id="3" name="副标题 2"/>
          <p:cNvSpPr>
            <a:spLocks noGrp="1"/>
          </p:cNvSpPr>
          <p:nvPr>
            <p:ph type="subTitle" idx="1"/>
          </p:nvPr>
        </p:nvSpPr>
        <p:spPr/>
        <p:txBody>
          <a:bodyPr rtlCol="0"/>
          <a:lstStyle/>
          <a:p>
            <a:pPr algn="r" rtl="0"/>
            <a:r>
              <a:rPr lang="en-US" altLang="zh-CN" dirty="0">
                <a:latin typeface="Arial" panose="020B0604020202020204" pitchFamily="34" charset="0"/>
                <a:ea typeface="微软雅黑" panose="020B0503020204020204" pitchFamily="34" charset="-122"/>
                <a:sym typeface="Arial" panose="020B0604020202020204" pitchFamily="34" charset="0"/>
              </a:rPr>
              <a:t>Presented by Jingya You</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pic>
        <p:nvPicPr>
          <p:cNvPr id="4" name="Picture 2" descr="C:\Users\Administrator\Desktop\untitled-1_1.jpg">
            <a:extLst>
              <a:ext uri="{FF2B5EF4-FFF2-40B4-BE49-F238E27FC236}">
                <a16:creationId xmlns:a16="http://schemas.microsoft.com/office/drawing/2014/main" id="{E9637228-2DDE-44CE-A3A4-A1A5F0771E0D}"/>
              </a:ext>
            </a:extLst>
          </p:cNvPr>
          <p:cNvPicPr>
            <a:picLocks noChangeAspect="1" noChangeArrowheads="1"/>
          </p:cNvPicPr>
          <p:nvPr/>
        </p:nvPicPr>
        <p:blipFill>
          <a:blip r:embed="rId3" cstate="print"/>
          <a:srcRect/>
          <a:stretch>
            <a:fillRect/>
          </a:stretch>
        </p:blipFill>
        <p:spPr bwMode="auto">
          <a:xfrm>
            <a:off x="7021284" y="3428999"/>
            <a:ext cx="1289021" cy="1584176"/>
          </a:xfrm>
          <a:prstGeom prst="rect">
            <a:avLst/>
          </a:prstGeom>
          <a:noFill/>
        </p:spPr>
      </p:pic>
      <p:pic>
        <p:nvPicPr>
          <p:cNvPr id="5" name="Picture 3" descr="C:\Users\Administrator\Desktop\tony_tong_picture_sept_2016.jpg">
            <a:extLst>
              <a:ext uri="{FF2B5EF4-FFF2-40B4-BE49-F238E27FC236}">
                <a16:creationId xmlns:a16="http://schemas.microsoft.com/office/drawing/2014/main" id="{A46F121C-4521-40D1-A239-507AEECF83B2}"/>
              </a:ext>
            </a:extLst>
          </p:cNvPr>
          <p:cNvPicPr>
            <a:picLocks noChangeAspect="1" noChangeArrowheads="1"/>
          </p:cNvPicPr>
          <p:nvPr/>
        </p:nvPicPr>
        <p:blipFill>
          <a:blip r:embed="rId4" cstate="print"/>
          <a:srcRect/>
          <a:stretch>
            <a:fillRect/>
          </a:stretch>
        </p:blipFill>
        <p:spPr bwMode="auto">
          <a:xfrm>
            <a:off x="8310306" y="3428999"/>
            <a:ext cx="1194950" cy="1584176"/>
          </a:xfrm>
          <a:prstGeom prst="rect">
            <a:avLst/>
          </a:prstGeom>
          <a:noFill/>
        </p:spPr>
      </p:pic>
      <p:pic>
        <p:nvPicPr>
          <p:cNvPr id="6" name="Picture 4" descr="C:\Users\Administrator\Desktop\59ad26752189b.jpg">
            <a:extLst>
              <a:ext uri="{FF2B5EF4-FFF2-40B4-BE49-F238E27FC236}">
                <a16:creationId xmlns:a16="http://schemas.microsoft.com/office/drawing/2014/main" id="{A505EF79-09D2-4ACC-B68D-F632AE5BA382}"/>
              </a:ext>
            </a:extLst>
          </p:cNvPr>
          <p:cNvPicPr>
            <a:picLocks noChangeAspect="1" noChangeArrowheads="1"/>
          </p:cNvPicPr>
          <p:nvPr/>
        </p:nvPicPr>
        <p:blipFill>
          <a:blip r:embed="rId5" cstate="print"/>
          <a:srcRect/>
          <a:stretch>
            <a:fillRect/>
          </a:stretch>
        </p:blipFill>
        <p:spPr bwMode="auto">
          <a:xfrm>
            <a:off x="9505256" y="3429000"/>
            <a:ext cx="1194950" cy="1584176"/>
          </a:xfrm>
          <a:prstGeom prst="rect">
            <a:avLst/>
          </a:prstGeom>
          <a:noFill/>
        </p:spPr>
      </p:pic>
      <p:sp>
        <p:nvSpPr>
          <p:cNvPr id="8" name="文本框 7">
            <a:extLst>
              <a:ext uri="{FF2B5EF4-FFF2-40B4-BE49-F238E27FC236}">
                <a16:creationId xmlns:a16="http://schemas.microsoft.com/office/drawing/2014/main" id="{B6D14BA7-7BDE-4103-936F-F59176F4E53C}"/>
              </a:ext>
            </a:extLst>
          </p:cNvPr>
          <p:cNvSpPr txBox="1"/>
          <p:nvPr/>
        </p:nvSpPr>
        <p:spPr>
          <a:xfrm>
            <a:off x="1293845" y="4036421"/>
            <a:ext cx="6106884" cy="369332"/>
          </a:xfrm>
          <a:prstGeom prst="rect">
            <a:avLst/>
          </a:prstGeom>
          <a:noFill/>
        </p:spPr>
        <p:txBody>
          <a:bodyPr wrap="square">
            <a:spAutoFit/>
          </a:bodyPr>
          <a:lstStyle/>
          <a:p>
            <a:pPr algn="ctr"/>
            <a:r>
              <a:rPr lang="en-US" altLang="zh-CN" sz="1800" i="1" dirty="0"/>
              <a:t>Academy of Management Journal </a:t>
            </a:r>
            <a:r>
              <a:rPr lang="en-US" altLang="zh-CN" sz="1800" dirty="0"/>
              <a:t>(2012)</a:t>
            </a:r>
          </a:p>
        </p:txBody>
      </p:sp>
      <p:sp>
        <p:nvSpPr>
          <p:cNvPr id="9" name="Rectangle 3">
            <a:extLst>
              <a:ext uri="{FF2B5EF4-FFF2-40B4-BE49-F238E27FC236}">
                <a16:creationId xmlns:a16="http://schemas.microsoft.com/office/drawing/2014/main" id="{CBE1235F-85BA-4859-9258-098C0521EAFF}"/>
              </a:ext>
            </a:extLst>
          </p:cNvPr>
          <p:cNvSpPr/>
          <p:nvPr/>
        </p:nvSpPr>
        <p:spPr>
          <a:xfrm>
            <a:off x="1801381" y="3667089"/>
            <a:ext cx="5091811" cy="369332"/>
          </a:xfrm>
          <a:prstGeom prst="rect">
            <a:avLst/>
          </a:prstGeom>
        </p:spPr>
        <p:txBody>
          <a:bodyPr wrap="square">
            <a:spAutoFit/>
          </a:bodyPr>
          <a:lstStyle/>
          <a:p>
            <a:pPr algn="ctr"/>
            <a:r>
              <a:rPr lang="en-US" dirty="0"/>
              <a:t>Jeffrey </a:t>
            </a:r>
            <a:r>
              <a:rPr lang="en-US" dirty="0" err="1"/>
              <a:t>Reuer</a:t>
            </a:r>
            <a:r>
              <a:rPr lang="en-US" dirty="0"/>
              <a:t>, Tony W. Tong, &amp; Cheng-</a:t>
            </a:r>
            <a:r>
              <a:rPr lang="en-US" dirty="0" err="1"/>
              <a:t>wei</a:t>
            </a:r>
            <a:r>
              <a:rPr lang="en-US" dirty="0"/>
              <a:t> Wu</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9" name="图片 8">
            <a:extLst>
              <a:ext uri="{FF2B5EF4-FFF2-40B4-BE49-F238E27FC236}">
                <a16:creationId xmlns:a16="http://schemas.microsoft.com/office/drawing/2014/main" id="{EC1F7365-92B5-4067-A4D6-9AE37305AEC8}"/>
              </a:ext>
            </a:extLst>
          </p:cNvPr>
          <p:cNvPicPr>
            <a:picLocks noChangeAspect="1"/>
          </p:cNvPicPr>
          <p:nvPr/>
        </p:nvPicPr>
        <p:blipFill>
          <a:blip r:embed="rId3"/>
          <a:stretch>
            <a:fillRect/>
          </a:stretch>
        </p:blipFill>
        <p:spPr>
          <a:xfrm>
            <a:off x="3273136" y="191278"/>
            <a:ext cx="8511874" cy="5845839"/>
          </a:xfrm>
          <a:prstGeom prst="rect">
            <a:avLst/>
          </a:prstGeom>
        </p:spPr>
      </p:pic>
      <p:sp>
        <p:nvSpPr>
          <p:cNvPr id="10" name="文本框 9">
            <a:extLst>
              <a:ext uri="{FF2B5EF4-FFF2-40B4-BE49-F238E27FC236}">
                <a16:creationId xmlns:a16="http://schemas.microsoft.com/office/drawing/2014/main" id="{5CBF446D-3DD9-4C36-B89F-C5738D72886D}"/>
              </a:ext>
            </a:extLst>
          </p:cNvPr>
          <p:cNvSpPr txBox="1"/>
          <p:nvPr/>
        </p:nvSpPr>
        <p:spPr>
          <a:xfrm>
            <a:off x="6386946" y="4270663"/>
            <a:ext cx="491836" cy="369332"/>
          </a:xfrm>
          <a:prstGeom prst="rect">
            <a:avLst/>
          </a:prstGeom>
          <a:noFill/>
        </p:spPr>
        <p:txBody>
          <a:bodyPr wrap="square" rtlCol="0">
            <a:spAutoFit/>
          </a:bodyPr>
          <a:lstStyle/>
          <a:p>
            <a:r>
              <a:rPr lang="en-US" altLang="zh-CN" dirty="0">
                <a:solidFill>
                  <a:srgbClr val="FF0000"/>
                </a:solidFill>
              </a:rPr>
              <a:t>H1</a:t>
            </a:r>
            <a:endParaRPr lang="zh-CN" altLang="en-US" dirty="0">
              <a:solidFill>
                <a:srgbClr val="FF0000"/>
              </a:solidFill>
            </a:endParaRPr>
          </a:p>
        </p:txBody>
      </p:sp>
      <p:sp>
        <p:nvSpPr>
          <p:cNvPr id="11" name="文本框 10">
            <a:extLst>
              <a:ext uri="{FF2B5EF4-FFF2-40B4-BE49-F238E27FC236}">
                <a16:creationId xmlns:a16="http://schemas.microsoft.com/office/drawing/2014/main" id="{93360DA1-F024-4068-8B9E-D6EF6281A1D2}"/>
              </a:ext>
            </a:extLst>
          </p:cNvPr>
          <p:cNvSpPr txBox="1"/>
          <p:nvPr/>
        </p:nvSpPr>
        <p:spPr>
          <a:xfrm>
            <a:off x="7630391" y="4398633"/>
            <a:ext cx="491836" cy="369332"/>
          </a:xfrm>
          <a:prstGeom prst="rect">
            <a:avLst/>
          </a:prstGeom>
          <a:noFill/>
        </p:spPr>
        <p:txBody>
          <a:bodyPr wrap="square" rtlCol="0">
            <a:spAutoFit/>
          </a:bodyPr>
          <a:lstStyle/>
          <a:p>
            <a:r>
              <a:rPr lang="en-US" altLang="zh-CN" dirty="0">
                <a:solidFill>
                  <a:srgbClr val="FF0000"/>
                </a:solidFill>
              </a:rPr>
              <a:t>H2</a:t>
            </a:r>
            <a:endParaRPr lang="zh-CN" altLang="en-US" dirty="0">
              <a:solidFill>
                <a:srgbClr val="FF0000"/>
              </a:solidFill>
            </a:endParaRPr>
          </a:p>
        </p:txBody>
      </p:sp>
      <p:sp>
        <p:nvSpPr>
          <p:cNvPr id="12" name="文本框 11">
            <a:extLst>
              <a:ext uri="{FF2B5EF4-FFF2-40B4-BE49-F238E27FC236}">
                <a16:creationId xmlns:a16="http://schemas.microsoft.com/office/drawing/2014/main" id="{F22FB715-87D4-472E-8998-18662145A30D}"/>
              </a:ext>
            </a:extLst>
          </p:cNvPr>
          <p:cNvSpPr txBox="1"/>
          <p:nvPr/>
        </p:nvSpPr>
        <p:spPr>
          <a:xfrm>
            <a:off x="8950037" y="4583299"/>
            <a:ext cx="491836" cy="369332"/>
          </a:xfrm>
          <a:prstGeom prst="rect">
            <a:avLst/>
          </a:prstGeom>
          <a:noFill/>
        </p:spPr>
        <p:txBody>
          <a:bodyPr wrap="square" rtlCol="0">
            <a:spAutoFit/>
          </a:bodyPr>
          <a:lstStyle/>
          <a:p>
            <a:r>
              <a:rPr lang="en-US" altLang="zh-CN" dirty="0">
                <a:solidFill>
                  <a:srgbClr val="FF0000"/>
                </a:solidFill>
              </a:rPr>
              <a:t>H3</a:t>
            </a:r>
            <a:endParaRPr lang="zh-CN" altLang="en-US" dirty="0">
              <a:solidFill>
                <a:srgbClr val="FF0000"/>
              </a:solidFill>
            </a:endParaRPr>
          </a:p>
        </p:txBody>
      </p:sp>
    </p:spTree>
    <p:extLst>
      <p:ext uri="{BB962C8B-B14F-4D97-AF65-F5344CB8AC3E}">
        <p14:creationId xmlns:p14="http://schemas.microsoft.com/office/powerpoint/2010/main" val="359564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4" name="图片 3">
            <a:extLst>
              <a:ext uri="{FF2B5EF4-FFF2-40B4-BE49-F238E27FC236}">
                <a16:creationId xmlns:a16="http://schemas.microsoft.com/office/drawing/2014/main" id="{4E5A7AC8-86B6-49F1-868C-557F6184441C}"/>
              </a:ext>
            </a:extLst>
          </p:cNvPr>
          <p:cNvPicPr>
            <a:picLocks noChangeAspect="1"/>
          </p:cNvPicPr>
          <p:nvPr/>
        </p:nvPicPr>
        <p:blipFill>
          <a:blip r:embed="rId3"/>
          <a:stretch>
            <a:fillRect/>
          </a:stretch>
        </p:blipFill>
        <p:spPr>
          <a:xfrm>
            <a:off x="3283527" y="0"/>
            <a:ext cx="8530936" cy="6142274"/>
          </a:xfrm>
          <a:prstGeom prst="rect">
            <a:avLst/>
          </a:prstGeom>
        </p:spPr>
      </p:pic>
      <p:sp>
        <p:nvSpPr>
          <p:cNvPr id="6" name="文本框 5">
            <a:extLst>
              <a:ext uri="{FF2B5EF4-FFF2-40B4-BE49-F238E27FC236}">
                <a16:creationId xmlns:a16="http://schemas.microsoft.com/office/drawing/2014/main" id="{008D4494-4521-4B60-A096-92D3DEA8057D}"/>
              </a:ext>
            </a:extLst>
          </p:cNvPr>
          <p:cNvSpPr txBox="1"/>
          <p:nvPr/>
        </p:nvSpPr>
        <p:spPr>
          <a:xfrm>
            <a:off x="6605776" y="4184694"/>
            <a:ext cx="699654" cy="369332"/>
          </a:xfrm>
          <a:prstGeom prst="rect">
            <a:avLst/>
          </a:prstGeom>
          <a:noFill/>
        </p:spPr>
        <p:txBody>
          <a:bodyPr wrap="square" rtlCol="0">
            <a:spAutoFit/>
          </a:bodyPr>
          <a:lstStyle/>
          <a:p>
            <a:r>
              <a:rPr lang="en-US" altLang="zh-CN" dirty="0">
                <a:solidFill>
                  <a:srgbClr val="FF0000"/>
                </a:solidFill>
              </a:rPr>
              <a:t>H4a</a:t>
            </a:r>
            <a:endParaRPr lang="zh-CN" altLang="en-US" dirty="0">
              <a:solidFill>
                <a:srgbClr val="FF0000"/>
              </a:solidFill>
            </a:endParaRPr>
          </a:p>
        </p:txBody>
      </p:sp>
      <p:sp>
        <p:nvSpPr>
          <p:cNvPr id="7" name="文本框 6">
            <a:extLst>
              <a:ext uri="{FF2B5EF4-FFF2-40B4-BE49-F238E27FC236}">
                <a16:creationId xmlns:a16="http://schemas.microsoft.com/office/drawing/2014/main" id="{A0558B6D-6E67-4A8D-82FA-0628490ED3DA}"/>
              </a:ext>
            </a:extLst>
          </p:cNvPr>
          <p:cNvSpPr txBox="1"/>
          <p:nvPr/>
        </p:nvSpPr>
        <p:spPr>
          <a:xfrm>
            <a:off x="7766361" y="4305832"/>
            <a:ext cx="699654" cy="369332"/>
          </a:xfrm>
          <a:prstGeom prst="rect">
            <a:avLst/>
          </a:prstGeom>
          <a:noFill/>
        </p:spPr>
        <p:txBody>
          <a:bodyPr wrap="square" rtlCol="0">
            <a:spAutoFit/>
          </a:bodyPr>
          <a:lstStyle/>
          <a:p>
            <a:r>
              <a:rPr lang="en-US" altLang="zh-CN" dirty="0">
                <a:solidFill>
                  <a:srgbClr val="0070C0"/>
                </a:solidFill>
              </a:rPr>
              <a:t>H4b</a:t>
            </a:r>
            <a:endParaRPr lang="zh-CN" altLang="en-US" dirty="0">
              <a:solidFill>
                <a:srgbClr val="0070C0"/>
              </a:solidFill>
            </a:endParaRPr>
          </a:p>
        </p:txBody>
      </p:sp>
      <p:sp>
        <p:nvSpPr>
          <p:cNvPr id="8" name="文本框 7">
            <a:extLst>
              <a:ext uri="{FF2B5EF4-FFF2-40B4-BE49-F238E27FC236}">
                <a16:creationId xmlns:a16="http://schemas.microsoft.com/office/drawing/2014/main" id="{159CF675-FCF5-40E4-8C09-7B17552142CE}"/>
              </a:ext>
            </a:extLst>
          </p:cNvPr>
          <p:cNvSpPr txBox="1"/>
          <p:nvPr/>
        </p:nvSpPr>
        <p:spPr>
          <a:xfrm>
            <a:off x="9184718" y="4490498"/>
            <a:ext cx="699654" cy="369332"/>
          </a:xfrm>
          <a:prstGeom prst="rect">
            <a:avLst/>
          </a:prstGeom>
          <a:noFill/>
        </p:spPr>
        <p:txBody>
          <a:bodyPr wrap="square" rtlCol="0">
            <a:spAutoFit/>
          </a:bodyPr>
          <a:lstStyle/>
          <a:p>
            <a:r>
              <a:rPr lang="en-US" altLang="zh-CN" dirty="0">
                <a:solidFill>
                  <a:srgbClr val="FF0000"/>
                </a:solidFill>
              </a:rPr>
              <a:t>H4c</a:t>
            </a:r>
            <a:endParaRPr lang="zh-CN" altLang="en-US" dirty="0">
              <a:solidFill>
                <a:srgbClr val="FF0000"/>
              </a:solidFill>
            </a:endParaRPr>
          </a:p>
        </p:txBody>
      </p:sp>
    </p:spTree>
    <p:extLst>
      <p:ext uri="{BB962C8B-B14F-4D97-AF65-F5344CB8AC3E}">
        <p14:creationId xmlns:p14="http://schemas.microsoft.com/office/powerpoint/2010/main" val="128178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RESULTS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pic>
        <p:nvPicPr>
          <p:cNvPr id="5" name="图片 4">
            <a:extLst>
              <a:ext uri="{FF2B5EF4-FFF2-40B4-BE49-F238E27FC236}">
                <a16:creationId xmlns:a16="http://schemas.microsoft.com/office/drawing/2014/main" id="{D0D33A9F-B2E8-4A11-82FF-3E6CB533704E}"/>
              </a:ext>
            </a:extLst>
          </p:cNvPr>
          <p:cNvPicPr>
            <a:picLocks noChangeAspect="1"/>
          </p:cNvPicPr>
          <p:nvPr/>
        </p:nvPicPr>
        <p:blipFill>
          <a:blip r:embed="rId3"/>
          <a:stretch>
            <a:fillRect/>
          </a:stretch>
        </p:blipFill>
        <p:spPr>
          <a:xfrm>
            <a:off x="3400926" y="-14755"/>
            <a:ext cx="8338446" cy="6132007"/>
          </a:xfrm>
          <a:prstGeom prst="rect">
            <a:avLst/>
          </a:prstGeom>
        </p:spPr>
      </p:pic>
      <p:sp>
        <p:nvSpPr>
          <p:cNvPr id="9" name="文本框 8">
            <a:extLst>
              <a:ext uri="{FF2B5EF4-FFF2-40B4-BE49-F238E27FC236}">
                <a16:creationId xmlns:a16="http://schemas.microsoft.com/office/drawing/2014/main" id="{B14A03DC-2740-4071-9971-04CA8AC4929E}"/>
              </a:ext>
            </a:extLst>
          </p:cNvPr>
          <p:cNvSpPr txBox="1"/>
          <p:nvPr/>
        </p:nvSpPr>
        <p:spPr>
          <a:xfrm>
            <a:off x="6260871" y="4128546"/>
            <a:ext cx="699654" cy="369332"/>
          </a:xfrm>
          <a:prstGeom prst="rect">
            <a:avLst/>
          </a:prstGeom>
          <a:noFill/>
        </p:spPr>
        <p:txBody>
          <a:bodyPr wrap="square" rtlCol="0">
            <a:spAutoFit/>
          </a:bodyPr>
          <a:lstStyle/>
          <a:p>
            <a:r>
              <a:rPr lang="en-US" altLang="zh-CN" dirty="0">
                <a:solidFill>
                  <a:srgbClr val="0070C0"/>
                </a:solidFill>
              </a:rPr>
              <a:t>H5a</a:t>
            </a:r>
            <a:endParaRPr lang="zh-CN" altLang="en-US" dirty="0">
              <a:solidFill>
                <a:srgbClr val="0070C0"/>
              </a:solidFill>
            </a:endParaRPr>
          </a:p>
        </p:txBody>
      </p:sp>
      <p:sp>
        <p:nvSpPr>
          <p:cNvPr id="10" name="文本框 9">
            <a:extLst>
              <a:ext uri="{FF2B5EF4-FFF2-40B4-BE49-F238E27FC236}">
                <a16:creationId xmlns:a16="http://schemas.microsoft.com/office/drawing/2014/main" id="{A3CE0D9D-957E-4C68-86A2-97297F1B31A0}"/>
              </a:ext>
            </a:extLst>
          </p:cNvPr>
          <p:cNvSpPr txBox="1"/>
          <p:nvPr/>
        </p:nvSpPr>
        <p:spPr>
          <a:xfrm>
            <a:off x="8945336" y="4497878"/>
            <a:ext cx="699654" cy="369332"/>
          </a:xfrm>
          <a:prstGeom prst="rect">
            <a:avLst/>
          </a:prstGeom>
          <a:noFill/>
        </p:spPr>
        <p:txBody>
          <a:bodyPr wrap="square" rtlCol="0">
            <a:spAutoFit/>
          </a:bodyPr>
          <a:lstStyle/>
          <a:p>
            <a:r>
              <a:rPr lang="en-US" altLang="zh-CN" dirty="0">
                <a:solidFill>
                  <a:srgbClr val="0070C0"/>
                </a:solidFill>
              </a:rPr>
              <a:t>H5c</a:t>
            </a:r>
            <a:endParaRPr lang="zh-CN" altLang="en-US" dirty="0">
              <a:solidFill>
                <a:srgbClr val="0070C0"/>
              </a:solidFill>
            </a:endParaRPr>
          </a:p>
        </p:txBody>
      </p:sp>
      <p:sp>
        <p:nvSpPr>
          <p:cNvPr id="11" name="文本框 10">
            <a:extLst>
              <a:ext uri="{FF2B5EF4-FFF2-40B4-BE49-F238E27FC236}">
                <a16:creationId xmlns:a16="http://schemas.microsoft.com/office/drawing/2014/main" id="{517445D9-5FA7-409F-8726-24C9D2FFB13F}"/>
              </a:ext>
            </a:extLst>
          </p:cNvPr>
          <p:cNvSpPr txBox="1"/>
          <p:nvPr/>
        </p:nvSpPr>
        <p:spPr>
          <a:xfrm>
            <a:off x="7570149" y="4313212"/>
            <a:ext cx="699654" cy="369332"/>
          </a:xfrm>
          <a:prstGeom prst="rect">
            <a:avLst/>
          </a:prstGeom>
          <a:noFill/>
        </p:spPr>
        <p:txBody>
          <a:bodyPr wrap="square" rtlCol="0">
            <a:spAutoFit/>
          </a:bodyPr>
          <a:lstStyle/>
          <a:p>
            <a:r>
              <a:rPr lang="en-US" altLang="zh-CN" dirty="0">
                <a:solidFill>
                  <a:srgbClr val="0070C0"/>
                </a:solidFill>
              </a:rPr>
              <a:t>H5b</a:t>
            </a:r>
            <a:endParaRPr lang="zh-CN" altLang="en-US" dirty="0">
              <a:solidFill>
                <a:srgbClr val="0070C0"/>
              </a:solidFill>
            </a:endParaRPr>
          </a:p>
        </p:txBody>
      </p:sp>
    </p:spTree>
    <p:extLst>
      <p:ext uri="{BB962C8B-B14F-4D97-AF65-F5344CB8AC3E}">
        <p14:creationId xmlns:p14="http://schemas.microsoft.com/office/powerpoint/2010/main" val="219168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CONCLUSIONS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399" y="1981201"/>
            <a:ext cx="10295021" cy="3809999"/>
          </a:xfrm>
        </p:spPr>
        <p:txBody>
          <a:bodyPr rtlCol="0"/>
          <a:lstStyle/>
          <a:p>
            <a:pPr rtl="0">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signals conveyed by firms’ interorganizational relationships (i.e., prominent underwriters, venture capitalists, and alliance partners) can enhance the gains IPO firms obtain when selling their companies.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benefits of such signals apply similarly to domestic and cross-border acquisitions, and these benefits are more pronounced when IPO firms sell their companies to acquirers based in different industries.</a:t>
            </a:r>
          </a:p>
          <a:p>
            <a:pPr>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This study advances M&amp;A research by developing a signaling theory of acquisition premiums. Additionally, it also responds to calls for research on sell-side considerations in acquisitions research. </a:t>
            </a:r>
          </a:p>
          <a:p>
            <a:pPr>
              <a:lnSpc>
                <a:spcPct val="100000"/>
              </a:lnSpc>
            </a:pP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93607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DISCUSSION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399" y="1981201"/>
            <a:ext cx="10037619" cy="3809999"/>
          </a:xfrm>
        </p:spPr>
        <p:txBody>
          <a:bodyPr rtlCol="0"/>
          <a:lstStyle/>
          <a:p>
            <a:pPr rtl="0">
              <a:lnSpc>
                <a:spcPct val="12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This article introduces signals derived from three different types of interorganizational relationships. Do these signals complement or </a:t>
            </a:r>
            <a:r>
              <a:rPr lang="en-US" altLang="zh-CN" dirty="0" smtClean="0">
                <a:latin typeface="Times New Roman" panose="02020603050405020304" pitchFamily="18" charset="0"/>
                <a:cs typeface="Times New Roman" panose="02020603050405020304" pitchFamily="18" charset="0"/>
                <a:sym typeface="Arial" panose="020B0604020202020204" pitchFamily="34" charset="0"/>
              </a:rPr>
              <a:t>substitute for </a:t>
            </a:r>
            <a:r>
              <a:rPr lang="en-US" altLang="zh-CN" dirty="0">
                <a:latin typeface="Times New Roman" panose="02020603050405020304" pitchFamily="18" charset="0"/>
                <a:cs typeface="Times New Roman" panose="02020603050405020304" pitchFamily="18" charset="0"/>
                <a:sym typeface="Arial" panose="020B0604020202020204" pitchFamily="34" charset="0"/>
              </a:rPr>
              <a:t>each other? </a:t>
            </a:r>
          </a:p>
          <a:p>
            <a:pPr rtl="0">
              <a:lnSpc>
                <a:spcPct val="12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To</a:t>
            </a:r>
            <a:r>
              <a:rPr lang="zh-CN" altLang="en-US" dirty="0">
                <a:latin typeface="Times New Roman" panose="02020603050405020304" pitchFamily="18" charset="0"/>
                <a:cs typeface="Times New Roman" panose="02020603050405020304" pitchFamily="18" charset="0"/>
                <a:sym typeface="Arial" panose="020B0604020202020204" pitchFamily="34" charset="0"/>
              </a:rPr>
              <a:t> </a:t>
            </a:r>
            <a:r>
              <a:rPr lang="en-US" altLang="zh-CN" dirty="0">
                <a:latin typeface="Times New Roman" panose="02020603050405020304" pitchFamily="18" charset="0"/>
                <a:cs typeface="Times New Roman" panose="02020603050405020304" pitchFamily="18" charset="0"/>
                <a:sym typeface="Arial" panose="020B0604020202020204" pitchFamily="34" charset="0"/>
              </a:rPr>
              <a:t>what</a:t>
            </a:r>
            <a:r>
              <a:rPr lang="zh-CN" altLang="en-US" dirty="0">
                <a:latin typeface="Times New Roman" panose="02020603050405020304" pitchFamily="18" charset="0"/>
                <a:cs typeface="Times New Roman" panose="02020603050405020304" pitchFamily="18" charset="0"/>
                <a:sym typeface="Arial" panose="020B0604020202020204" pitchFamily="34" charset="0"/>
              </a:rPr>
              <a:t> </a:t>
            </a:r>
            <a:r>
              <a:rPr lang="en-US" altLang="zh-CN" dirty="0">
                <a:latin typeface="Times New Roman" panose="02020603050405020304" pitchFamily="18" charset="0"/>
                <a:cs typeface="Times New Roman" panose="02020603050405020304" pitchFamily="18" charset="0"/>
                <a:sym typeface="Arial" panose="020B0604020202020204" pitchFamily="34" charset="0"/>
              </a:rPr>
              <a:t>extent</a:t>
            </a:r>
            <a:r>
              <a:rPr lang="zh-CN" altLang="en-US" dirty="0">
                <a:latin typeface="Times New Roman" panose="02020603050405020304" pitchFamily="18" charset="0"/>
                <a:cs typeface="Times New Roman" panose="02020603050405020304" pitchFamily="18" charset="0"/>
                <a:sym typeface="Arial" panose="020B0604020202020204" pitchFamily="34" charset="0"/>
              </a:rPr>
              <a:t> </a:t>
            </a:r>
            <a:r>
              <a:rPr lang="en-US" altLang="zh-CN" dirty="0">
                <a:latin typeface="Times New Roman" panose="02020603050405020304" pitchFamily="18" charset="0"/>
                <a:cs typeface="Times New Roman" panose="02020603050405020304" pitchFamily="18" charset="0"/>
                <a:sym typeface="Arial" panose="020B0604020202020204" pitchFamily="34" charset="0"/>
              </a:rPr>
              <a:t>do acquirers rely on and act on a target’s signals? What factors may influence the extent to which acquirers depend on a target’s signals? For example, target-specific experience developed from prior collaborations may reduce the value of signals by directly mitigating an acquirer’s risk of adverse selection.</a:t>
            </a:r>
          </a:p>
        </p:txBody>
      </p:sp>
    </p:spTree>
    <p:extLst>
      <p:ext uri="{BB962C8B-B14F-4D97-AF65-F5344CB8AC3E}">
        <p14:creationId xmlns:p14="http://schemas.microsoft.com/office/powerpoint/2010/main" val="333466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INTRODUCTION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399" y="1981201"/>
            <a:ext cx="10487891" cy="3809999"/>
          </a:xfrm>
        </p:spPr>
        <p:txBody>
          <a:bodyPr rtlCol="0">
            <a:normAutofit/>
          </a:bodyPr>
          <a:lstStyle/>
          <a:p>
            <a:pPr rtl="0">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Acquisitions of IPO firms are subject to information asymmetries</a:t>
            </a:r>
          </a:p>
          <a:p>
            <a:pPr lvl="1">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Target’s core resources and prospects are difficult for buyers to understand and value</a:t>
            </a:r>
          </a:p>
          <a:p>
            <a:pPr lvl="1">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Target’s short track records or lack of credibility in other markets can compound such challenges</a:t>
            </a:r>
          </a:p>
          <a:p>
            <a:pPr rtl="0">
              <a:lnSpc>
                <a:spcPct val="100000"/>
              </a:lnSpc>
              <a:buFont typeface="Wingdings" panose="05000000000000000000" pitchFamily="2" charset="2"/>
              <a:buChar char="à"/>
            </a:pPr>
            <a:r>
              <a:rPr lang="en-US" altLang="zh-CN" dirty="0">
                <a:latin typeface="Times New Roman" panose="02020603050405020304" pitchFamily="18" charset="0"/>
                <a:cs typeface="Times New Roman" panose="02020603050405020304" pitchFamily="18" charset="0"/>
                <a:sym typeface="Arial" panose="020B0604020202020204" pitchFamily="34" charset="0"/>
              </a:rPr>
              <a:t>IPO targets will capture less value in acquisitions if buyers discount their offer prices</a:t>
            </a:r>
          </a:p>
          <a:p>
            <a:pPr rtl="0">
              <a:lnSpc>
                <a:spcPct val="125000"/>
              </a:lnSpc>
              <a:buFont typeface="Wingdings" panose="05000000000000000000" pitchFamily="2" charset="2"/>
              <a:buChar char="à"/>
            </a:pPr>
            <a:r>
              <a:rPr lang="en-US" altLang="zh-CN" b="1" dirty="0">
                <a:latin typeface="Times New Roman" panose="02020603050405020304" pitchFamily="18" charset="0"/>
                <a:cs typeface="Times New Roman" panose="02020603050405020304" pitchFamily="18" charset="0"/>
                <a:sym typeface="Arial" panose="020B0604020202020204" pitchFamily="34" charset="0"/>
              </a:rPr>
              <a:t>Research question: </a:t>
            </a:r>
            <a:r>
              <a:rPr lang="en-US" altLang="zh-CN" dirty="0">
                <a:latin typeface="Times New Roman" panose="02020603050405020304" pitchFamily="18" charset="0"/>
                <a:cs typeface="Times New Roman" panose="02020603050405020304" pitchFamily="18" charset="0"/>
                <a:sym typeface="Arial" panose="020B0604020202020204" pitchFamily="34" charset="0"/>
              </a:rPr>
              <a:t>What particular signals about IPO firms will have an impact on the premiums they obtain when selling their companies?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rtl="0">
              <a:lnSpc>
                <a:spcPct val="100000"/>
              </a:lnSpc>
            </a:pP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THEORETICAL BACKGROUND</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10342418" cy="3809999"/>
          </a:xfrm>
        </p:spPr>
        <p:txBody>
          <a:bodyPr rtlCol="0">
            <a:normAutofit/>
          </a:bodyPr>
          <a:lstStyle/>
          <a:p>
            <a:pPr rtl="0">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Determinants of acquisition premiums </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total value creation potential of acquisitions</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Macroeconomic factors (e.g., business cycles; overall supply and demand conditions in the M&amp;A market)</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Managerial biases and organizational learning</a:t>
            </a:r>
          </a:p>
          <a:p>
            <a:pPr rtl="0">
              <a:lnSpc>
                <a:spcPct val="100000"/>
              </a:lnSpc>
              <a:spcBef>
                <a:spcPts val="600"/>
              </a:spcBef>
              <a:buFont typeface="Wingdings" panose="05000000000000000000" pitchFamily="2" charset="2"/>
              <a:buChar char="à"/>
            </a:pPr>
            <a:r>
              <a:rPr lang="en-US" altLang="zh-CN" dirty="0">
                <a:latin typeface="Times New Roman" panose="02020603050405020304" pitchFamily="18" charset="0"/>
                <a:cs typeface="Times New Roman" panose="02020603050405020304" pitchFamily="18" charset="0"/>
                <a:sym typeface="Arial" panose="020B0604020202020204" pitchFamily="34" charset="0"/>
              </a:rPr>
              <a:t> Gap: they have devoted less attention to the role of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target</a:t>
            </a:r>
            <a:r>
              <a:rPr lang="en-US" altLang="zh-CN" dirty="0">
                <a:latin typeface="Times New Roman" panose="02020603050405020304" pitchFamily="18" charset="0"/>
                <a:cs typeface="Times New Roman" panose="02020603050405020304" pitchFamily="18" charset="0"/>
                <a:sym typeface="Arial" panose="020B0604020202020204" pitchFamily="34" charset="0"/>
              </a:rPr>
              <a:t> firms</a:t>
            </a:r>
          </a:p>
          <a:p>
            <a:pPr rtl="0">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Finance research on target firm considerations has emphasized the implications of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agency costs</a:t>
            </a:r>
            <a:r>
              <a:rPr lang="en-US" altLang="zh-CN" dirty="0">
                <a:latin typeface="Times New Roman" panose="02020603050405020304" pitchFamily="18" charset="0"/>
                <a:cs typeface="Times New Roman" panose="02020603050405020304" pitchFamily="18" charset="0"/>
                <a:sym typeface="Arial" panose="020B0604020202020204" pitchFamily="34" charset="0"/>
              </a:rPr>
              <a:t>, such as how management resistance to acquisitions affects acquisition premiums.</a:t>
            </a:r>
          </a:p>
          <a:p>
            <a:pPr rtl="0">
              <a:lnSpc>
                <a:spcPct val="100000"/>
              </a:lnSpc>
              <a:spcBef>
                <a:spcPts val="600"/>
              </a:spcBef>
              <a:buFont typeface="Wingdings" panose="05000000000000000000" pitchFamily="2" charset="2"/>
              <a:buChar char="à"/>
            </a:pPr>
            <a:r>
              <a:rPr lang="en-US" altLang="zh-CN" dirty="0">
                <a:latin typeface="Times New Roman" panose="02020603050405020304" pitchFamily="18" charset="0"/>
                <a:cs typeface="Times New Roman" panose="02020603050405020304" pitchFamily="18" charset="0"/>
                <a:sym typeface="Arial" panose="020B0604020202020204" pitchFamily="34" charset="0"/>
              </a:rPr>
              <a:t> Complement prior studies by joining them with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signaling theory </a:t>
            </a:r>
            <a:r>
              <a:rPr lang="en-US" altLang="zh-CN" dirty="0">
                <a:latin typeface="Times New Roman" panose="02020603050405020304" pitchFamily="18" charset="0"/>
                <a:cs typeface="Times New Roman" panose="02020603050405020304" pitchFamily="18" charset="0"/>
                <a:sym typeface="Arial" panose="020B0604020202020204" pitchFamily="34" charset="0"/>
              </a:rPr>
              <a:t>and by focusing on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target-side</a:t>
            </a:r>
            <a:r>
              <a:rPr lang="en-US" altLang="zh-CN" dirty="0">
                <a:latin typeface="Times New Roman" panose="02020603050405020304" pitchFamily="18" charset="0"/>
                <a:cs typeface="Times New Roman" panose="02020603050405020304" pitchFamily="18" charset="0"/>
                <a:sym typeface="Arial" panose="020B0604020202020204" pitchFamily="34" charset="0"/>
              </a:rPr>
              <a:t> determinants of acquisition premiums.</a:t>
            </a:r>
          </a:p>
          <a:p>
            <a:pPr rtl="0">
              <a:lnSpc>
                <a:spcPct val="100000"/>
              </a:lnSpc>
              <a:spcBef>
                <a:spcPts val="600"/>
              </a:spcBef>
            </a:pPr>
            <a:endParaRPr lang="en-US" altLang="zh-CN" dirty="0">
              <a:latin typeface="Times New Roman" panose="02020603050405020304" pitchFamily="18" charset="0"/>
              <a:cs typeface="Times New Roman" panose="02020603050405020304" pitchFamily="18" charset="0"/>
              <a:sym typeface="Arial" panose="020B0604020202020204" pitchFamily="34" charset="0"/>
            </a:endParaRPr>
          </a:p>
          <a:p>
            <a:pPr rtl="0">
              <a:lnSpc>
                <a:spcPct val="100000"/>
              </a:lnSpc>
              <a:spcBef>
                <a:spcPts val="600"/>
              </a:spcBef>
            </a:pP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rtl="0">
              <a:lnSpc>
                <a:spcPct val="100000"/>
              </a:lnSpc>
              <a:spcBef>
                <a:spcPts val="600"/>
              </a:spcBef>
            </a:pP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80352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SIGNALING THEORY</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10041082" cy="3809999"/>
          </a:xfrm>
        </p:spPr>
        <p:txBody>
          <a:bodyPr rtlCol="0">
            <a:normAutofit/>
          </a:bodyPr>
          <a:lstStyle/>
          <a:p>
            <a:pPr rtl="0">
              <a:lnSpc>
                <a:spcPct val="11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Spence (1974) and other studies in information economics have examined the implications of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asymmetric information</a:t>
            </a:r>
            <a:r>
              <a:rPr lang="en-US" altLang="zh-CN" dirty="0">
                <a:latin typeface="Times New Roman" panose="02020603050405020304" pitchFamily="18" charset="0"/>
                <a:cs typeface="Times New Roman" panose="02020603050405020304" pitchFamily="18" charset="0"/>
                <a:sym typeface="Arial" panose="020B0604020202020204" pitchFamily="34" charset="0"/>
              </a:rPr>
              <a:t> and </a:t>
            </a:r>
            <a:r>
              <a:rPr lang="en-US" altLang="zh-CN" b="1" dirty="0">
                <a:latin typeface="Times New Roman" panose="02020603050405020304" pitchFamily="18" charset="0"/>
                <a:cs typeface="Times New Roman" panose="02020603050405020304" pitchFamily="18" charset="0"/>
                <a:sym typeface="Arial" panose="020B0604020202020204" pitchFamily="34" charset="0"/>
              </a:rPr>
              <a:t>adverse selection </a:t>
            </a:r>
            <a:r>
              <a:rPr lang="en-US" altLang="zh-CN" dirty="0">
                <a:latin typeface="Times New Roman" panose="02020603050405020304" pitchFamily="18" charset="0"/>
                <a:cs typeface="Times New Roman" panose="02020603050405020304" pitchFamily="18" charset="0"/>
                <a:sym typeface="Arial" panose="020B0604020202020204" pitchFamily="34" charset="0"/>
              </a:rPr>
              <a:t>in various markets.</a:t>
            </a:r>
          </a:p>
          <a:p>
            <a:pPr rtl="0">
              <a:lnSpc>
                <a:spcPct val="11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Spence (1974) focuses on the process of hiring of employees</a:t>
            </a:r>
          </a:p>
          <a:p>
            <a:pPr lvl="1">
              <a:lnSpc>
                <a:spcPct val="11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most productive recruits will not be offered higher wages, if employers cannot efficiently ascertain productivity</a:t>
            </a:r>
          </a:p>
          <a:p>
            <a:pPr lvl="1">
              <a:lnSpc>
                <a:spcPct val="11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Although productive employees might want to reveal productivity information, they encounter credibility problems</a:t>
            </a:r>
          </a:p>
          <a:p>
            <a:pPr lvl="1">
              <a:lnSpc>
                <a:spcPct val="11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As a result, educational achievement can be a valuable signal</a:t>
            </a:r>
          </a:p>
          <a:p>
            <a:pPr rtl="0">
              <a:lnSpc>
                <a:spcPct val="11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 Studies in other market settings suggest that the presence of signals or other remedial mechanisms can promote exchanges and reduce offer price discounting (e.g., </a:t>
            </a:r>
            <a:r>
              <a:rPr lang="en-US" altLang="zh-CN" dirty="0" err="1">
                <a:latin typeface="Times New Roman" panose="02020603050405020304" pitchFamily="18" charset="0"/>
                <a:cs typeface="Times New Roman" panose="02020603050405020304" pitchFamily="18" charset="0"/>
                <a:sym typeface="Arial" panose="020B0604020202020204" pitchFamily="34" charset="0"/>
              </a:rPr>
              <a:t>Akerlof</a:t>
            </a:r>
            <a:r>
              <a:rPr lang="en-US" altLang="zh-CN" dirty="0">
                <a:latin typeface="Times New Roman" panose="02020603050405020304" pitchFamily="18" charset="0"/>
                <a:cs typeface="Times New Roman" panose="02020603050405020304" pitchFamily="18" charset="0"/>
                <a:sym typeface="Arial" panose="020B0604020202020204" pitchFamily="34" charset="0"/>
              </a:rPr>
              <a:t>, 1970).</a:t>
            </a:r>
          </a:p>
          <a:p>
            <a:pPr rtl="0">
              <a:lnSpc>
                <a:spcPct val="110000"/>
              </a:lnSpc>
              <a:spcBef>
                <a:spcPts val="600"/>
              </a:spcBef>
            </a:pP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rtl="0">
              <a:lnSpc>
                <a:spcPct val="110000"/>
              </a:lnSpc>
              <a:spcBef>
                <a:spcPts val="600"/>
              </a:spcBef>
            </a:pP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42658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HYPOTHESES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295400" y="1981201"/>
            <a:ext cx="10122878" cy="3809999"/>
          </a:xfrm>
        </p:spPr>
        <p:txBody>
          <a:bodyPr rtlCol="0">
            <a:normAutofit/>
          </a:bodyPr>
          <a:lstStyle/>
          <a:p>
            <a:pPr rtl="0">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Signals can be useful to help a seller to obtain a higher acquisition premium</a:t>
            </a:r>
          </a:p>
          <a:p>
            <a:pPr lvl="1">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If an IPO target can rely on signals, an acquirer is more likely to proceed with a deal</a:t>
            </a:r>
          </a:p>
          <a:p>
            <a:pPr lvl="1">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A potential acquirer is less likely to discount its offer price because the presence of signals reduces the uncertainty bidders face about the potential value of the target</a:t>
            </a:r>
          </a:p>
          <a:p>
            <a:pPr rtl="0">
              <a:lnSpc>
                <a:spcPct val="100000"/>
              </a:lnSpc>
            </a:pPr>
            <a:r>
              <a:rPr lang="en-US" altLang="zh-CN" dirty="0">
                <a:latin typeface="Times New Roman" panose="02020603050405020304" pitchFamily="18" charset="0"/>
                <a:cs typeface="Times New Roman" panose="02020603050405020304" pitchFamily="18" charset="0"/>
                <a:sym typeface="Arial" panose="020B0604020202020204" pitchFamily="34" charset="0"/>
              </a:rPr>
              <a:t>Focus on three types of interorganizational relationships</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Prominent underwriters</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Venture capitalists</a:t>
            </a:r>
          </a:p>
          <a:p>
            <a:pPr lvl="1">
              <a:lnSpc>
                <a:spcPct val="100000"/>
              </a:lnSpc>
              <a:spcBef>
                <a:spcPts val="6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Alliance partners</a:t>
            </a:r>
          </a:p>
        </p:txBody>
      </p:sp>
    </p:spTree>
    <p:extLst>
      <p:ext uri="{BB962C8B-B14F-4D97-AF65-F5344CB8AC3E}">
        <p14:creationId xmlns:p14="http://schemas.microsoft.com/office/powerpoint/2010/main" val="326982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HYPOTHESES (Main Effects)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p:txBody>
          <a:bodyPr rtlCol="0">
            <a:noAutofit/>
          </a:bodyPr>
          <a:lstStyle/>
          <a:p>
            <a:pPr rtl="0">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Investment bank reputation</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Two-sided matching: higher-quality firms have an interest in associating with the most prominent investment banks and vice versa</a:t>
            </a:r>
          </a:p>
          <a:p>
            <a:pPr rtl="0">
              <a:lnSpc>
                <a:spcPct val="100000"/>
              </a:lnSpc>
              <a:spcBef>
                <a:spcPts val="12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Venture capitalist prominence</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VCs carry out evaluations over time and make follow-on investments in stages</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Extensive information channels enable VCs to obtain proprietary information about the ventures</a:t>
            </a:r>
          </a:p>
          <a:p>
            <a:pPr rtl="0">
              <a:lnSpc>
                <a:spcPct val="100000"/>
              </a:lnSpc>
              <a:spcBef>
                <a:spcPts val="12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Strategic alliances</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Alliances are widely observable and reflect the extent to which a firm’s resources and capabilities are in demand by other organizations</a:t>
            </a:r>
          </a:p>
          <a:p>
            <a:pPr rtl="0">
              <a:lnSpc>
                <a:spcPct val="100000"/>
              </a:lnSpc>
              <a:spcBef>
                <a:spcPts val="1200"/>
              </a:spcBef>
              <a:buFont typeface="Wingdings" panose="05000000000000000000" pitchFamily="2" charset="2"/>
              <a:buChar char="à"/>
            </a:pPr>
            <a:r>
              <a:rPr lang="en-US" altLang="zh-CN" dirty="0">
                <a:latin typeface="Times New Roman" panose="02020603050405020304" pitchFamily="18" charset="0"/>
                <a:cs typeface="Times New Roman" panose="02020603050405020304" pitchFamily="18" charset="0"/>
                <a:sym typeface="Arial" panose="020B0604020202020204" pitchFamily="34" charset="0"/>
              </a:rPr>
              <a:t> The acquisition premium received by an IPO target is positively related to the reputation of its investment bank (H1), relationships with prominent VCs (H2), and the number of alliances it has formed with prominent partners (H3).</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rtl="0">
              <a:lnSpc>
                <a:spcPct val="100000"/>
              </a:lnSpc>
              <a:spcBef>
                <a:spcPts val="0"/>
              </a:spcBef>
            </a:pP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378612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HYPOTHESES (Contingent Effects)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1019909" y="1981201"/>
            <a:ext cx="10604244" cy="3809999"/>
          </a:xfrm>
        </p:spPr>
        <p:txBody>
          <a:bodyPr rtlCol="0">
            <a:noAutofit/>
          </a:bodyPr>
          <a:lstStyle/>
          <a:p>
            <a:pPr rtl="0">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value of signals depends on the level of information asymmetry faced by an individual acquirer</a:t>
            </a:r>
          </a:p>
          <a:p>
            <a:pPr rtl="0">
              <a:lnSpc>
                <a:spcPct val="100000"/>
              </a:lnSpc>
              <a:spcBef>
                <a:spcPts val="12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The relatedness of the acquirer and target</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Given the greater risk of adverse selection that exists when acquirers and targets operate in industries with different knowledge requirements, it is expected that signals will be especially valuable for such acquisitions</a:t>
            </a:r>
          </a:p>
          <a:p>
            <a:pPr rtl="0">
              <a:lnSpc>
                <a:spcPct val="100000"/>
              </a:lnSpc>
              <a:spcBef>
                <a:spcPts val="120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Cross-border acquisition</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Compared to domestic acquisitions, deals between foreign acquirers and domestic targets involve more information asymmetry problems</a:t>
            </a:r>
          </a:p>
          <a:p>
            <a:pPr lvl="1">
              <a:lnSpc>
                <a:spcPct val="100000"/>
              </a:lnSpc>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Differences in national institutional environments increase the information asymmetry between firms situated in different countries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Tree>
    <p:extLst>
      <p:ext uri="{BB962C8B-B14F-4D97-AF65-F5344CB8AC3E}">
        <p14:creationId xmlns:p14="http://schemas.microsoft.com/office/powerpoint/2010/main" val="1271016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HYPOTHESES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6" name="矩形 5">
            <a:extLst>
              <a:ext uri="{FF2B5EF4-FFF2-40B4-BE49-F238E27FC236}">
                <a16:creationId xmlns:a16="http://schemas.microsoft.com/office/drawing/2014/main" id="{5F8C382D-23F7-426D-BAC5-171BBAAE276A}"/>
              </a:ext>
            </a:extLst>
          </p:cNvPr>
          <p:cNvSpPr/>
          <p:nvPr/>
        </p:nvSpPr>
        <p:spPr>
          <a:xfrm>
            <a:off x="1489364" y="2604654"/>
            <a:ext cx="3442854" cy="1648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Times New Roman" panose="02020603050405020304" pitchFamily="18" charset="0"/>
                <a:cs typeface="Times New Roman" panose="02020603050405020304" pitchFamily="18" charset="0"/>
              </a:rPr>
              <a:t>Signals</a:t>
            </a:r>
          </a:p>
          <a:p>
            <a:pPr>
              <a:lnSpc>
                <a:spcPct val="120000"/>
              </a:lnSpc>
              <a:spcBef>
                <a:spcPts val="1200"/>
              </a:spcBef>
            </a:pPr>
            <a:r>
              <a:rPr lang="en-US" altLang="zh-CN" dirty="0">
                <a:solidFill>
                  <a:schemeClr val="tx1"/>
                </a:solidFill>
                <a:latin typeface="Times New Roman" panose="02020603050405020304" pitchFamily="18" charset="0"/>
                <a:cs typeface="Times New Roman" panose="02020603050405020304" pitchFamily="18" charset="0"/>
              </a:rPr>
              <a:t>Investment bank reputation (H1)</a:t>
            </a:r>
          </a:p>
          <a:p>
            <a:pPr>
              <a:lnSpc>
                <a:spcPct val="120000"/>
              </a:lnSpc>
            </a:pPr>
            <a:r>
              <a:rPr lang="en-US" altLang="zh-CN" dirty="0">
                <a:solidFill>
                  <a:schemeClr val="tx1"/>
                </a:solidFill>
                <a:latin typeface="Times New Roman" panose="02020603050405020304" pitchFamily="18" charset="0"/>
                <a:cs typeface="Times New Roman" panose="02020603050405020304" pitchFamily="18" charset="0"/>
              </a:rPr>
              <a:t>Venture capitalist prominence (H2)</a:t>
            </a:r>
          </a:p>
          <a:p>
            <a:pPr>
              <a:lnSpc>
                <a:spcPct val="120000"/>
              </a:lnSpc>
            </a:pPr>
            <a:r>
              <a:rPr lang="en-US" altLang="zh-CN" dirty="0">
                <a:solidFill>
                  <a:schemeClr val="tx1"/>
                </a:solidFill>
                <a:latin typeface="Times New Roman" panose="02020603050405020304" pitchFamily="18" charset="0"/>
                <a:cs typeface="Times New Roman" panose="02020603050405020304" pitchFamily="18" charset="0"/>
              </a:rPr>
              <a:t>Alliance partner prominence (H3)</a:t>
            </a:r>
          </a:p>
        </p:txBody>
      </p:sp>
      <p:sp>
        <p:nvSpPr>
          <p:cNvPr id="7" name="矩形 6">
            <a:extLst>
              <a:ext uri="{FF2B5EF4-FFF2-40B4-BE49-F238E27FC236}">
                <a16:creationId xmlns:a16="http://schemas.microsoft.com/office/drawing/2014/main" id="{751C30A8-527D-4DD0-A251-8F1A5CC56ECB}"/>
              </a:ext>
            </a:extLst>
          </p:cNvPr>
          <p:cNvSpPr/>
          <p:nvPr/>
        </p:nvSpPr>
        <p:spPr>
          <a:xfrm>
            <a:off x="8236527" y="2829789"/>
            <a:ext cx="2466109" cy="11984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Times New Roman" panose="02020603050405020304" pitchFamily="18" charset="0"/>
                <a:cs typeface="Times New Roman" panose="02020603050405020304" pitchFamily="18" charset="0"/>
              </a:rPr>
              <a:t>Acquisition premium</a:t>
            </a:r>
            <a:endParaRPr lang="en-US" altLang="zh-CN" dirty="0">
              <a:solidFill>
                <a:schemeClr val="tx1"/>
              </a:solidFill>
              <a:latin typeface="Times New Roman" panose="02020603050405020304" pitchFamily="18" charset="0"/>
              <a:cs typeface="Times New Roman" panose="02020603050405020304" pitchFamily="18" charset="0"/>
            </a:endParaRPr>
          </a:p>
        </p:txBody>
      </p:sp>
      <p:cxnSp>
        <p:nvCxnSpPr>
          <p:cNvPr id="9" name="直接箭头连接符 8">
            <a:extLst>
              <a:ext uri="{FF2B5EF4-FFF2-40B4-BE49-F238E27FC236}">
                <a16:creationId xmlns:a16="http://schemas.microsoft.com/office/drawing/2014/main" id="{702879F5-4870-4CC1-B6A6-A5A964772AC3}"/>
              </a:ext>
            </a:extLst>
          </p:cNvPr>
          <p:cNvCxnSpPr>
            <a:stCxn id="6" idx="3"/>
            <a:endCxn id="7" idx="1"/>
          </p:cNvCxnSpPr>
          <p:nvPr/>
        </p:nvCxnSpPr>
        <p:spPr>
          <a:xfrm flipV="1">
            <a:off x="4932218" y="3428999"/>
            <a:ext cx="3304309"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文本框 9">
            <a:extLst>
              <a:ext uri="{FF2B5EF4-FFF2-40B4-BE49-F238E27FC236}">
                <a16:creationId xmlns:a16="http://schemas.microsoft.com/office/drawing/2014/main" id="{1F35A355-441C-4449-9011-B36F5731329C}"/>
              </a:ext>
            </a:extLst>
          </p:cNvPr>
          <p:cNvSpPr txBox="1"/>
          <p:nvPr/>
        </p:nvSpPr>
        <p:spPr>
          <a:xfrm>
            <a:off x="6257059" y="3097688"/>
            <a:ext cx="516082" cy="400110"/>
          </a:xfrm>
          <a:prstGeom prst="rect">
            <a:avLst/>
          </a:prstGeom>
          <a:noFill/>
        </p:spPr>
        <p:txBody>
          <a:bodyPr wrap="square" rtlCol="0">
            <a:spAutoFit/>
          </a:bodyPr>
          <a:lstStyle/>
          <a:p>
            <a:r>
              <a:rPr lang="en-US" altLang="zh-CN" sz="2000" dirty="0"/>
              <a:t>+</a:t>
            </a:r>
            <a:endParaRPr lang="zh-CN" altLang="en-US" sz="2000" dirty="0"/>
          </a:p>
        </p:txBody>
      </p:sp>
      <p:sp>
        <p:nvSpPr>
          <p:cNvPr id="11" name="矩形 10">
            <a:extLst>
              <a:ext uri="{FF2B5EF4-FFF2-40B4-BE49-F238E27FC236}">
                <a16:creationId xmlns:a16="http://schemas.microsoft.com/office/drawing/2014/main" id="{FE6856F7-135C-4A9B-9AB8-7C5A7F48A8E0}"/>
              </a:ext>
            </a:extLst>
          </p:cNvPr>
          <p:cNvSpPr/>
          <p:nvPr/>
        </p:nvSpPr>
        <p:spPr>
          <a:xfrm>
            <a:off x="5209309" y="4513117"/>
            <a:ext cx="2895600" cy="11984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tx1"/>
                </a:solidFill>
                <a:latin typeface="Times New Roman" panose="02020603050405020304" pitchFamily="18" charset="0"/>
                <a:cs typeface="Times New Roman" panose="02020603050405020304" pitchFamily="18" charset="0"/>
              </a:rPr>
              <a:t>Knowledge distance (H4)</a:t>
            </a:r>
          </a:p>
          <a:p>
            <a:pPr>
              <a:spcBef>
                <a:spcPts val="1200"/>
              </a:spcBef>
            </a:pPr>
            <a:r>
              <a:rPr lang="en-US" altLang="zh-CN" dirty="0">
                <a:solidFill>
                  <a:schemeClr val="tx1"/>
                </a:solidFill>
                <a:latin typeface="Times New Roman" panose="02020603050405020304" pitchFamily="18" charset="0"/>
                <a:cs typeface="Times New Roman" panose="02020603050405020304" pitchFamily="18" charset="0"/>
              </a:rPr>
              <a:t>Cross-border acquisition (H5)</a:t>
            </a:r>
          </a:p>
        </p:txBody>
      </p:sp>
      <p:cxnSp>
        <p:nvCxnSpPr>
          <p:cNvPr id="13" name="直接箭头连接符 12">
            <a:extLst>
              <a:ext uri="{FF2B5EF4-FFF2-40B4-BE49-F238E27FC236}">
                <a16:creationId xmlns:a16="http://schemas.microsoft.com/office/drawing/2014/main" id="{C51C00D7-2B6B-4010-A3BB-7A5D246D7F8D}"/>
              </a:ext>
            </a:extLst>
          </p:cNvPr>
          <p:cNvCxnSpPr>
            <a:stCxn id="11" idx="0"/>
          </p:cNvCxnSpPr>
          <p:nvPr/>
        </p:nvCxnSpPr>
        <p:spPr>
          <a:xfrm flipV="1">
            <a:off x="6657109" y="3428999"/>
            <a:ext cx="20782" cy="1084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文本框 13">
            <a:extLst>
              <a:ext uri="{FF2B5EF4-FFF2-40B4-BE49-F238E27FC236}">
                <a16:creationId xmlns:a16="http://schemas.microsoft.com/office/drawing/2014/main" id="{7E783ED0-86C0-4CBF-8672-735699DC3417}"/>
              </a:ext>
            </a:extLst>
          </p:cNvPr>
          <p:cNvSpPr txBox="1"/>
          <p:nvPr/>
        </p:nvSpPr>
        <p:spPr>
          <a:xfrm>
            <a:off x="6657109" y="3883579"/>
            <a:ext cx="516082" cy="400110"/>
          </a:xfrm>
          <a:prstGeom prst="rect">
            <a:avLst/>
          </a:prstGeom>
          <a:noFill/>
        </p:spPr>
        <p:txBody>
          <a:bodyPr wrap="square" rtlCol="0">
            <a:spAutoFit/>
          </a:bodyPr>
          <a:lstStyle/>
          <a:p>
            <a:r>
              <a:rPr lang="en-US" altLang="zh-CN" sz="2000" dirty="0"/>
              <a:t>+</a:t>
            </a:r>
            <a:endParaRPr lang="zh-CN" altLang="en-US" sz="2000" dirty="0"/>
          </a:p>
        </p:txBody>
      </p:sp>
    </p:spTree>
    <p:extLst>
      <p:ext uri="{BB962C8B-B14F-4D97-AF65-F5344CB8AC3E}">
        <p14:creationId xmlns:p14="http://schemas.microsoft.com/office/powerpoint/2010/main" val="112770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7477" y="248876"/>
            <a:ext cx="9601200" cy="1142385"/>
          </a:xfrm>
        </p:spPr>
        <p:txBody>
          <a:bodyPr rtlCol="0"/>
          <a:lstStyle/>
          <a:p>
            <a:pPr rtl="0"/>
            <a:r>
              <a:rPr lang="en-US" altLang="zh-CN" dirty="0">
                <a:latin typeface="Times New Roman" panose="02020603050405020304" pitchFamily="18" charset="0"/>
                <a:cs typeface="Times New Roman" panose="02020603050405020304" pitchFamily="18" charset="0"/>
                <a:sym typeface="Arial" panose="020B0604020202020204" pitchFamily="34" charset="0"/>
              </a:rPr>
              <a:t>METHODS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3" name="内容占位符 2"/>
          <p:cNvSpPr>
            <a:spLocks noGrp="1"/>
          </p:cNvSpPr>
          <p:nvPr>
            <p:ph idx="1"/>
          </p:nvPr>
        </p:nvSpPr>
        <p:spPr>
          <a:xfrm>
            <a:off x="974080" y="1514353"/>
            <a:ext cx="11028219" cy="3809999"/>
          </a:xfrm>
        </p:spPr>
        <p:txBody>
          <a:bodyPr rtlCol="0">
            <a:noAutofit/>
          </a:bodyPr>
          <a:lstStyle/>
          <a:p>
            <a:pPr rtl="0">
              <a:spcBef>
                <a:spcPts val="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Data sources: SDC database, </a:t>
            </a:r>
            <a:r>
              <a:rPr lang="en-US" altLang="zh-CN" sz="1600" dirty="0" err="1">
                <a:latin typeface="Times New Roman" panose="02020603050405020304" pitchFamily="18" charset="0"/>
                <a:cs typeface="Times New Roman" panose="02020603050405020304" pitchFamily="18" charset="0"/>
                <a:sym typeface="Arial" panose="020B0604020202020204" pitchFamily="34" charset="0"/>
              </a:rPr>
              <a:t>Compustat</a:t>
            </a: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 and CRSP</a:t>
            </a:r>
          </a:p>
          <a:p>
            <a:pPr rtl="0">
              <a:spcBef>
                <a:spcPts val="60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Sample: 308 deals involving 263 acquirers during 1991-2000</a:t>
            </a:r>
          </a:p>
          <a:p>
            <a:pPr rtl="0">
              <a:spcBef>
                <a:spcPts val="60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Measurement </a:t>
            </a:r>
          </a:p>
          <a:p>
            <a:pPr lvl="1">
              <a:spcBef>
                <a:spcPts val="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DV: Acquisition premium – percentage difference between a purchase price and IPO target’s value four weeks prior the announcement of the acquisition</a:t>
            </a:r>
          </a:p>
          <a:p>
            <a:pPr lvl="1">
              <a:spcBef>
                <a:spcPts val="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IVs</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Investment bank reputation – the ranking of the lead underwriter for each IPO</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Venture capitalist prominence – dummy variable. A VC firm is prominent if the number of IPOs backed by the VC was above the median, 0 otherwise</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Prominent alliance partners – the number of firms’ partners that were publicly listed</a:t>
            </a:r>
          </a:p>
          <a:p>
            <a:pPr lvl="1">
              <a:spcBef>
                <a:spcPts val="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Moderators </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Knowledge distance – calculated based on the proportions of employees in certain occupations</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Cross-border acquisition – dummy variable</a:t>
            </a:r>
          </a:p>
          <a:p>
            <a:pPr lvl="1">
              <a:spcBef>
                <a:spcPts val="0"/>
              </a:spcBef>
            </a:pPr>
            <a:r>
              <a:rPr lang="en-US" altLang="zh-CN" sz="1600" dirty="0">
                <a:latin typeface="Times New Roman" panose="02020603050405020304" pitchFamily="18" charset="0"/>
                <a:cs typeface="Times New Roman" panose="02020603050405020304" pitchFamily="18" charset="0"/>
                <a:sym typeface="Arial" panose="020B0604020202020204" pitchFamily="34" charset="0"/>
              </a:rPr>
              <a:t>Controls</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IPO targets: firm size, Tobin’s Q, IPO underpricing, analyst coverage, time since IPO, managerial ownership, inside directors, and blockholdings</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Acquirer’s characteristic: M&amp;A experience</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Transaction characteristics: deal size, tender offer, stock offer, percent acquired, and competing bidders</a:t>
            </a:r>
          </a:p>
          <a:p>
            <a:pPr lvl="2">
              <a:spcBef>
                <a:spcPts val="0"/>
              </a:spcBef>
            </a:pPr>
            <a:r>
              <a:rPr lang="en-US" altLang="zh-CN" dirty="0">
                <a:latin typeface="Times New Roman" panose="02020603050405020304" pitchFamily="18" charset="0"/>
                <a:cs typeface="Times New Roman" panose="02020603050405020304" pitchFamily="18" charset="0"/>
                <a:sym typeface="Arial" panose="020B0604020202020204" pitchFamily="34" charset="0"/>
              </a:rPr>
              <a:t>Others: high-tech industry dummy, industry fixed effects, year fixed effects</a:t>
            </a:r>
            <a:endParaRPr lang="zh-CN" altLang="en-US" dirty="0">
              <a:latin typeface="Times New Roman" panose="02020603050405020304" pitchFamily="18" charset="0"/>
              <a:cs typeface="Times New Roman" panose="02020603050405020304" pitchFamily="18" charset="0"/>
              <a:sym typeface="Arial" panose="020B0604020202020204" pitchFamily="34" charset="0"/>
            </a:endParaRPr>
          </a:p>
          <a:p>
            <a:pPr rtl="0">
              <a:spcBef>
                <a:spcPts val="0"/>
              </a:spcBef>
            </a:pP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83340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菱形网格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19_TF03031015" id="{4D6D15B2-A3EB-4896-B32E-5E1845D70213}" vid="{3C8FFD1D-C814-4C51-B282-C32E538AEF55}"/>
    </a:ext>
  </a:extLst>
</a:theme>
</file>

<file path=ppt/theme/theme2.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菱形网格业务演示文稿（宽屏）</Template>
  <TotalTime>284</TotalTime>
  <Words>1021</Words>
  <Application>Microsoft Office PowerPoint</Application>
  <PresentationFormat>Widescreen</PresentationFormat>
  <Paragraphs>110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微软雅黑</vt:lpstr>
      <vt:lpstr>Arial</vt:lpstr>
      <vt:lpstr>Times New Roman</vt:lpstr>
      <vt:lpstr>Wingdings</vt:lpstr>
      <vt:lpstr>幼圆</vt:lpstr>
      <vt:lpstr>菱形网格 16x9</vt:lpstr>
      <vt:lpstr>A signaling theory of acquisition premiums: Evidence from IPO targets</vt:lpstr>
      <vt:lpstr>INTRODUCTION</vt:lpstr>
      <vt:lpstr>THEORETICAL BACKGROUND</vt:lpstr>
      <vt:lpstr>SIGNALING THEORY</vt:lpstr>
      <vt:lpstr>HYPOTHESES</vt:lpstr>
      <vt:lpstr>HYPOTHESES (Main Effects)</vt:lpstr>
      <vt:lpstr>HYPOTHESES (Contingent Effects)</vt:lpstr>
      <vt:lpstr>HYPOTHESES</vt:lpstr>
      <vt:lpstr>METHODS</vt:lpstr>
      <vt:lpstr>RESULTS</vt:lpstr>
      <vt:lpstr>RESULTS</vt:lpstr>
      <vt:lpstr>RESULTS</vt:lpstr>
      <vt:lpstr>CONCLUSIONS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signaling theory of acquisition premiums: Evidence from IPO targets</dc:title>
  <dc:creator>You, Jingya</dc:creator>
  <cp:lastModifiedBy>Mahoney, Joseph T</cp:lastModifiedBy>
  <cp:revision>5</cp:revision>
  <dcterms:created xsi:type="dcterms:W3CDTF">2021-02-20T17:29:43Z</dcterms:created>
  <dcterms:modified xsi:type="dcterms:W3CDTF">2021-02-22T02:03:21Z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